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0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58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75537" y="1985610"/>
            <a:ext cx="228495" cy="24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50776" y="2862621"/>
            <a:ext cx="218975" cy="238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7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76396" y="1923099"/>
            <a:ext cx="218975" cy="239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054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90909" y="2252569"/>
            <a:ext cx="371305" cy="314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42380" y="2252569"/>
            <a:ext cx="371305" cy="314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12892" y="2252569"/>
            <a:ext cx="371305" cy="29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00429" y="3958991"/>
            <a:ext cx="371305" cy="314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080462" y="3882726"/>
            <a:ext cx="371305" cy="29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592925" y="3939925"/>
            <a:ext cx="371305" cy="314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051900" y="5531950"/>
            <a:ext cx="361785" cy="305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573884" y="5531950"/>
            <a:ext cx="371305" cy="305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47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56958" y="1813803"/>
            <a:ext cx="371305" cy="314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71404" y="3024101"/>
            <a:ext cx="371305" cy="314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82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62082" y="1241889"/>
            <a:ext cx="371305" cy="31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14677" y="3003625"/>
            <a:ext cx="371305" cy="31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53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95636" y="4501663"/>
            <a:ext cx="685487" cy="314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89983" y="4501663"/>
            <a:ext cx="675966" cy="314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74809" y="4501663"/>
            <a:ext cx="685487" cy="314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69157" y="4501663"/>
            <a:ext cx="685487" cy="314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966876" y="5178371"/>
            <a:ext cx="371305" cy="314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32793" y="5178371"/>
            <a:ext cx="371305" cy="314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498710" y="5178371"/>
            <a:ext cx="371305" cy="314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774148" y="5178371"/>
            <a:ext cx="371305" cy="314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125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754776" y="3741209"/>
            <a:ext cx="323702" cy="305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94776" y="4179975"/>
            <a:ext cx="314181" cy="29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94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09950" y="3109807"/>
            <a:ext cx="2056462" cy="121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89719" y="3109807"/>
            <a:ext cx="2465851" cy="121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69487" y="3119336"/>
            <a:ext cx="1294809" cy="1210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80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58915" y="2758808"/>
            <a:ext cx="1685157" cy="124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0124" y="2758808"/>
            <a:ext cx="1675636" cy="1631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45474" y="2780928"/>
            <a:ext cx="2266950" cy="1621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914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67733" y="2780928"/>
            <a:ext cx="3320155" cy="230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48128" y="2908925"/>
            <a:ext cx="2952328" cy="2009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>
                <a:latin typeface="Calibri" panose="020F0502020204030204" pitchFamily="34" charset="0"/>
              </a:rPr>
              <a:t>第六单元</a:t>
            </a:r>
            <a:r>
              <a:rPr lang="zh-CN" altLang="en-US" sz="3200" dirty="0">
                <a:latin typeface="Calibri" panose="020F0502020204030204" pitchFamily="34" charset="0"/>
              </a:rPr>
              <a:t>系统复习测试卷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065688B2-90AB-4AAB-8B02-C8DAC23D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数学二年级下北数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97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23140" y="3396447"/>
            <a:ext cx="495074" cy="305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33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48231" y="4110693"/>
            <a:ext cx="218975" cy="228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47041" y="4101162"/>
            <a:ext cx="218975" cy="238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17090" y="4110693"/>
            <a:ext cx="314181" cy="228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62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38512" y="3790424"/>
            <a:ext cx="295140" cy="238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70942" y="3733162"/>
            <a:ext cx="390347" cy="314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55768" y="3790424"/>
            <a:ext cx="295140" cy="238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88264" y="3790424"/>
            <a:ext cx="295140" cy="238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22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76991" y="2546228"/>
            <a:ext cx="390347" cy="323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57024" y="2546228"/>
            <a:ext cx="390347" cy="323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641851" y="2612875"/>
            <a:ext cx="295140" cy="228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174347" y="2546228"/>
            <a:ext cx="390347" cy="323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46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579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1567471"/>
            <a:ext cx="780694" cy="33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94975" y="1567471"/>
            <a:ext cx="1171041" cy="33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32198" y="1567471"/>
            <a:ext cx="1171041" cy="33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255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42842" y="1947459"/>
            <a:ext cx="685487" cy="314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23008" y="1947459"/>
            <a:ext cx="371305" cy="295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95768" y="2557540"/>
            <a:ext cx="499832" cy="285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052231" y="2528943"/>
            <a:ext cx="571239" cy="314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238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38049" y="1223419"/>
            <a:ext cx="695008" cy="30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89322" y="1213857"/>
            <a:ext cx="371305" cy="30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78743" y="1213857"/>
            <a:ext cx="695008" cy="315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19008" y="1825779"/>
            <a:ext cx="361785" cy="29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34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10148" y="3415067"/>
            <a:ext cx="152330" cy="228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70876" y="3415067"/>
            <a:ext cx="218975" cy="23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945851" y="3415067"/>
            <a:ext cx="238016" cy="228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2021-12-30T05:45:45Z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