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8" r:id="rId2"/>
    <p:sldId id="289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90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6" d="100"/>
          <a:sy n="66" d="100"/>
        </p:scale>
        <p:origin x="78" y="72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EE32EE1-8B57-4B1F-9E27-843B7EA5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133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52826" y="3596197"/>
            <a:ext cx="4665123" cy="1000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879206" y="3586666"/>
            <a:ext cx="2180231" cy="991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546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908760" y="2909685"/>
            <a:ext cx="4493752" cy="886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75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757090" y="2302948"/>
            <a:ext cx="409388" cy="248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833586" y="2570468"/>
            <a:ext cx="2437289" cy="238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060099" y="2857097"/>
            <a:ext cx="238016" cy="26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66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583735" y="1909679"/>
            <a:ext cx="218975" cy="238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583735" y="2567700"/>
            <a:ext cx="209454" cy="238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574214" y="3235258"/>
            <a:ext cx="228495" cy="247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583735" y="3902816"/>
            <a:ext cx="218975" cy="238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54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222611" y="1977401"/>
            <a:ext cx="361785" cy="238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213090" y="2788881"/>
            <a:ext cx="218975" cy="248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213090" y="3667189"/>
            <a:ext cx="218975" cy="248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410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19537" y="4711115"/>
            <a:ext cx="333223" cy="304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402512" y="4711115"/>
            <a:ext cx="323702" cy="304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029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72066" y="4067515"/>
            <a:ext cx="352264" cy="248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757421" y="4057970"/>
            <a:ext cx="238016" cy="267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595239" y="4057970"/>
            <a:ext cx="228495" cy="267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289256" y="4162963"/>
            <a:ext cx="390347" cy="267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822413" y="4267955"/>
            <a:ext cx="333223" cy="38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374611" y="4162963"/>
            <a:ext cx="238016" cy="267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202909" y="4162963"/>
            <a:ext cx="228495" cy="257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46">
            <a:extLst>
              <a:ext uri="{FF2B5EF4-FFF2-40B4-BE49-F238E27FC236}">
                <a16:creationId xmlns:a16="http://schemas.microsoft.com/office/drawing/2014/main" id="{43281925-0B25-41C8-A957-12152F9EB43F}"/>
              </a:ext>
            </a:extLst>
          </p:cNvPr>
          <p:cNvSpPr/>
          <p:nvPr/>
        </p:nvSpPr>
        <p:spPr bwMode="white">
          <a:xfrm>
            <a:off x="2233471" y="4067515"/>
            <a:ext cx="352264" cy="248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667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070280" y="2654010"/>
            <a:ext cx="342743" cy="248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108033" y="2654010"/>
            <a:ext cx="228495" cy="248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917289" y="2654010"/>
            <a:ext cx="238016" cy="248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574214" y="2615852"/>
            <a:ext cx="371305" cy="295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431735" y="3150062"/>
            <a:ext cx="228495" cy="238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6">
            <a:extLst>
              <a:ext uri="{FF2B5EF4-FFF2-40B4-BE49-F238E27FC236}">
                <a16:creationId xmlns:a16="http://schemas.microsoft.com/office/drawing/2014/main" id="{C3BA6890-28A6-453A-B9EC-1470989A66C7}"/>
              </a:ext>
            </a:extLst>
          </p:cNvPr>
          <p:cNvSpPr/>
          <p:nvPr/>
        </p:nvSpPr>
        <p:spPr bwMode="white">
          <a:xfrm>
            <a:off x="7589156" y="2639700"/>
            <a:ext cx="342743" cy="248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427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38710" y="2147961"/>
            <a:ext cx="228495" cy="247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709818" y="2147961"/>
            <a:ext cx="228495" cy="247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442909" y="2147961"/>
            <a:ext cx="390347" cy="247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032859" y="2643800"/>
            <a:ext cx="333223" cy="228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700628" y="4055035"/>
            <a:ext cx="362924" cy="257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757421" y="4055035"/>
            <a:ext cx="228495" cy="257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557157" y="4064571"/>
            <a:ext cx="218975" cy="247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3709487" y="4560410"/>
            <a:ext cx="209454" cy="228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146">
            <a:extLst>
              <a:ext uri="{FF2B5EF4-FFF2-40B4-BE49-F238E27FC236}">
                <a16:creationId xmlns:a16="http://schemas.microsoft.com/office/drawing/2014/main" id="{658A3BA1-DE4B-41A2-B8EA-BC8B7BFC00A5}"/>
              </a:ext>
            </a:extLst>
          </p:cNvPr>
          <p:cNvSpPr/>
          <p:nvPr/>
        </p:nvSpPr>
        <p:spPr bwMode="white">
          <a:xfrm>
            <a:off x="2191098" y="2147961"/>
            <a:ext cx="307337" cy="247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150">
            <a:extLst>
              <a:ext uri="{FF2B5EF4-FFF2-40B4-BE49-F238E27FC236}">
                <a16:creationId xmlns:a16="http://schemas.microsoft.com/office/drawing/2014/main" id="{836F28DA-ECB4-4EEF-8A7E-79554577CC3A}"/>
              </a:ext>
            </a:extLst>
          </p:cNvPr>
          <p:cNvSpPr/>
          <p:nvPr/>
        </p:nvSpPr>
        <p:spPr bwMode="white">
          <a:xfrm>
            <a:off x="2229024" y="4040488"/>
            <a:ext cx="307337" cy="257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171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62545" y="3609461"/>
            <a:ext cx="401007" cy="257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709818" y="3609461"/>
            <a:ext cx="238016" cy="257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442909" y="3609461"/>
            <a:ext cx="380826" cy="257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623140" y="4105808"/>
            <a:ext cx="352264" cy="238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6">
            <a:extLst>
              <a:ext uri="{FF2B5EF4-FFF2-40B4-BE49-F238E27FC236}">
                <a16:creationId xmlns:a16="http://schemas.microsoft.com/office/drawing/2014/main" id="{80CA7203-7565-4364-BAD7-10F8EEB21914}"/>
              </a:ext>
            </a:extLst>
          </p:cNvPr>
          <p:cNvSpPr/>
          <p:nvPr/>
        </p:nvSpPr>
        <p:spPr bwMode="white">
          <a:xfrm>
            <a:off x="2214743" y="3609461"/>
            <a:ext cx="296850" cy="257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期中模拟测试卷</a:t>
            </a:r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B78CD5E0-A5A3-4AE8-BB34-1159561DE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数学一年级下北数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849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86181" y="1213301"/>
            <a:ext cx="380826" cy="247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795834" y="1670336"/>
            <a:ext cx="5674314" cy="314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281388" y="3022396"/>
            <a:ext cx="4389024" cy="314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290909" y="3479431"/>
            <a:ext cx="1942214" cy="304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281388" y="3926944"/>
            <a:ext cx="6607338" cy="314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345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24132" y="2890488"/>
            <a:ext cx="1152000" cy="304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242644" y="2919074"/>
            <a:ext cx="4341421" cy="276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 dirty="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2E8D3A-8A94-4108-BA5F-08C159C59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" y="11340"/>
            <a:ext cx="121867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922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05090" y="2320886"/>
            <a:ext cx="371305" cy="248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994776" y="2330432"/>
            <a:ext cx="323702" cy="229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393983" y="2320886"/>
            <a:ext cx="218975" cy="248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650380" y="2320886"/>
            <a:ext cx="371305" cy="248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586049" y="2779060"/>
            <a:ext cx="218975" cy="229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966214" y="2779060"/>
            <a:ext cx="218975" cy="238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384462" y="2769515"/>
            <a:ext cx="228495" cy="248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9802710" y="2769515"/>
            <a:ext cx="218975" cy="248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2586049" y="3227688"/>
            <a:ext cx="218975" cy="238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4966214" y="3227688"/>
            <a:ext cx="218975" cy="238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7413024" y="3227688"/>
            <a:ext cx="371305" cy="238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9793190" y="3227688"/>
            <a:ext cx="218975" cy="238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573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52694" y="3674877"/>
            <a:ext cx="361785" cy="228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441917" y="3674877"/>
            <a:ext cx="361785" cy="228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697983" y="3674877"/>
            <a:ext cx="371305" cy="228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304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061421" y="1156429"/>
            <a:ext cx="361785" cy="229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480000" y="1156429"/>
            <a:ext cx="371305" cy="229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898578" y="1156429"/>
            <a:ext cx="333223" cy="229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326677" y="1156429"/>
            <a:ext cx="361785" cy="229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052561" y="1595897"/>
            <a:ext cx="218975" cy="229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261355" y="1595897"/>
            <a:ext cx="228495" cy="229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755438" y="1595897"/>
            <a:ext cx="361785" cy="229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3004958" y="2465281"/>
            <a:ext cx="371305" cy="238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4414016" y="2465281"/>
            <a:ext cx="380826" cy="238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5842115" y="2465281"/>
            <a:ext cx="371305" cy="229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7736727" y="2465281"/>
            <a:ext cx="380826" cy="238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2528925" y="2904749"/>
            <a:ext cx="371305" cy="238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4890049" y="2904749"/>
            <a:ext cx="380826" cy="238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6318148" y="2904749"/>
            <a:ext cx="371305" cy="238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7746247" y="2904749"/>
            <a:ext cx="371305" cy="238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948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394314" y="1213558"/>
            <a:ext cx="380826" cy="238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850644" y="1213558"/>
            <a:ext cx="209454" cy="238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575867" y="1661933"/>
            <a:ext cx="380826" cy="228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156297" y="1661933"/>
            <a:ext cx="333223" cy="228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613748" y="2720861"/>
            <a:ext cx="307139" cy="248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945888" y="2711322"/>
            <a:ext cx="307139" cy="257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717355" y="2770547"/>
            <a:ext cx="323702" cy="171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594615" y="3274175"/>
            <a:ext cx="307139" cy="248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4926204" y="3274175"/>
            <a:ext cx="323703" cy="257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8744632" y="3274175"/>
            <a:ext cx="323703" cy="257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023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785652" y="1166035"/>
            <a:ext cx="371305" cy="238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365421" y="1166035"/>
            <a:ext cx="514115" cy="238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022016" y="1605774"/>
            <a:ext cx="352264" cy="229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059768" y="2121989"/>
            <a:ext cx="371305" cy="229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995438" y="2619085"/>
            <a:ext cx="371305" cy="238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301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994776" y="1804919"/>
            <a:ext cx="380826" cy="324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632661" y="3340604"/>
            <a:ext cx="371305" cy="324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489851" y="4313522"/>
            <a:ext cx="380826" cy="324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533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24462" y="1680847"/>
            <a:ext cx="371305" cy="324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271206" y="1680847"/>
            <a:ext cx="371305" cy="324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812231" y="4236831"/>
            <a:ext cx="380826" cy="324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11</Words>
  <Application>Microsoft Office PowerPoint</Application>
  <PresentationFormat>宽屏</PresentationFormat>
  <Paragraphs>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5</cp:revision>
  <dcterms:created xsi:type="dcterms:W3CDTF">2021-12-27T06:11:56Z</dcterms:created>
  <dcterms:modified xsi:type="dcterms:W3CDTF">2021-12-30T05:07:15Z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