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2" r:id="rId2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54" y="85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90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79471" y="1796285"/>
            <a:ext cx="371305" cy="31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15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1775721"/>
            <a:ext cx="371305" cy="314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4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71669" y="2317776"/>
            <a:ext cx="380826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89917" y="2317776"/>
            <a:ext cx="390347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89057" y="2317776"/>
            <a:ext cx="342743" cy="228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326347" y="2317776"/>
            <a:ext cx="371305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62148" y="2870015"/>
            <a:ext cx="399867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61289" y="2870015"/>
            <a:ext cx="380826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908099" y="2870015"/>
            <a:ext cx="323702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88198" y="2870015"/>
            <a:ext cx="371305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871669" y="3431776"/>
            <a:ext cx="380826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318479" y="3431776"/>
            <a:ext cx="361785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889057" y="3431776"/>
            <a:ext cx="218975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478677" y="3431776"/>
            <a:ext cx="380826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871669" y="3984015"/>
            <a:ext cx="380826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289917" y="3984015"/>
            <a:ext cx="390347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7727206" y="3984015"/>
            <a:ext cx="333223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507239" y="3984015"/>
            <a:ext cx="352264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1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43305" y="1813431"/>
            <a:ext cx="380826" cy="2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13818" y="1813431"/>
            <a:ext cx="523636" cy="2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22545" y="1813431"/>
            <a:ext cx="390347" cy="2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21685" y="1813431"/>
            <a:ext cx="380826" cy="2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0001" y="2394460"/>
            <a:ext cx="1703592" cy="125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791744" y="2394460"/>
            <a:ext cx="1222073" cy="16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735960" y="2394460"/>
            <a:ext cx="1686585" cy="153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335100" y="2394461"/>
            <a:ext cx="1686585" cy="1538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2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3626780"/>
            <a:ext cx="923504" cy="2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09553" y="3626780"/>
            <a:ext cx="942545" cy="2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23140" y="3626780"/>
            <a:ext cx="933024" cy="2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17685" y="3626780"/>
            <a:ext cx="933024" cy="2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859834" y="3626780"/>
            <a:ext cx="933024" cy="2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7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89256" y="3227384"/>
            <a:ext cx="342743" cy="601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71867" y="3570966"/>
            <a:ext cx="342743" cy="25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04958" y="3456439"/>
            <a:ext cx="342743" cy="372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23206" y="3676363"/>
            <a:ext cx="352264" cy="28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32000" y="3676363"/>
            <a:ext cx="352264" cy="28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21752" y="3676363"/>
            <a:ext cx="352264" cy="28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7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29123" y="2789591"/>
            <a:ext cx="228495" cy="238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56561" y="2789591"/>
            <a:ext cx="218975" cy="238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64958" y="2789591"/>
            <a:ext cx="238016" cy="238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3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5028128"/>
            <a:ext cx="342743" cy="286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37982" y="5037664"/>
            <a:ext cx="431605" cy="27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22413" y="5028128"/>
            <a:ext cx="361785" cy="286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27140" y="2970000"/>
            <a:ext cx="400885" cy="26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98247" y="2979545"/>
            <a:ext cx="418909" cy="25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26545" y="2979545"/>
            <a:ext cx="409388" cy="25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40859" y="3590454"/>
            <a:ext cx="380826" cy="23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5C55CE75-44C0-4BF3-BD1B-784024E75D19}"/>
              </a:ext>
            </a:extLst>
          </p:cNvPr>
          <p:cNvSpPr/>
          <p:nvPr/>
        </p:nvSpPr>
        <p:spPr bwMode="white">
          <a:xfrm>
            <a:off x="8488858" y="2970000"/>
            <a:ext cx="248556" cy="26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期末综含模拟达优卷</a:t>
            </a:r>
            <a:r>
              <a:rPr lang="en-US" altLang="zh-CN" sz="3200" dirty="0">
                <a:latin typeface="Calibri" panose="020F0502020204030204" pitchFamily="34" charset="0"/>
              </a:rPr>
              <a:t>(</a:t>
            </a:r>
            <a:r>
              <a:rPr lang="zh-CN" altLang="en-US" sz="3200" dirty="0">
                <a:latin typeface="Calibri" panose="020F0502020204030204" pitchFamily="34" charset="0"/>
              </a:rPr>
              <a:t>二</a:t>
            </a:r>
            <a:r>
              <a:rPr lang="en-US" altLang="zh-CN" sz="3200" dirty="0">
                <a:latin typeface="Calibri" panose="020F0502020204030204" pitchFamily="34" charset="0"/>
              </a:rPr>
              <a:t>)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1A9DD905-0D68-4354-832A-F450065ED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数学一年级下北数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15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49417" y="1834929"/>
            <a:ext cx="390346" cy="25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05024" y="1834929"/>
            <a:ext cx="409388" cy="248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23801" y="1834929"/>
            <a:ext cx="390347" cy="25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909752" y="2417848"/>
            <a:ext cx="361785" cy="238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A84A389F-C21F-4C09-93FC-6F9FADC99AD3}"/>
              </a:ext>
            </a:extLst>
          </p:cNvPr>
          <p:cNvSpPr/>
          <p:nvPr/>
        </p:nvSpPr>
        <p:spPr bwMode="white">
          <a:xfrm>
            <a:off x="2369977" y="1835171"/>
            <a:ext cx="321931" cy="25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1643181"/>
            <a:ext cx="1409057" cy="149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08628" y="1681363"/>
            <a:ext cx="1951735" cy="151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584066" y="1719545"/>
            <a:ext cx="1142479" cy="150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794512" y="3953181"/>
            <a:ext cx="1666115" cy="31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950" y="2346247"/>
            <a:ext cx="2142148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03834" y="3774347"/>
            <a:ext cx="218975" cy="23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2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95834" y="2263792"/>
            <a:ext cx="2313520" cy="31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14016" y="2263792"/>
            <a:ext cx="2446809" cy="31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38314" y="3361665"/>
            <a:ext cx="380826" cy="238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1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14876" y="1699281"/>
            <a:ext cx="5236363" cy="138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75008" y="2766351"/>
            <a:ext cx="1961256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2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43173" y="2711035"/>
            <a:ext cx="7330909" cy="848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3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76198" y="1795527"/>
            <a:ext cx="218975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94115" y="1795527"/>
            <a:ext cx="523636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94247" y="2348869"/>
            <a:ext cx="380826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79471" y="2348869"/>
            <a:ext cx="514115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794842" y="2911751"/>
            <a:ext cx="371305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41123" y="2911751"/>
            <a:ext cx="399866" cy="372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0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64958" y="1251726"/>
            <a:ext cx="2284958" cy="28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61685" y="2387031"/>
            <a:ext cx="390347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84661" y="2949913"/>
            <a:ext cx="380826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1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33520" y="1241885"/>
            <a:ext cx="371305" cy="238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90181" y="1241885"/>
            <a:ext cx="380826" cy="238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79669" y="1241885"/>
            <a:ext cx="390347" cy="238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833917" y="2536973"/>
            <a:ext cx="409388" cy="25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613950" y="2536973"/>
            <a:ext cx="380826" cy="25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003305" y="2536973"/>
            <a:ext cx="390347" cy="25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824396" y="3213085"/>
            <a:ext cx="409388" cy="25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268399" y="3213085"/>
            <a:ext cx="338269" cy="25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736396" y="3213085"/>
            <a:ext cx="228495" cy="25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66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42115" y="1251411"/>
            <a:ext cx="218975" cy="24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95900" y="1813258"/>
            <a:ext cx="371305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71074" y="1813258"/>
            <a:ext cx="380826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32066" y="1813258"/>
            <a:ext cx="380826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28859" y="2936952"/>
            <a:ext cx="380826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4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641190" y="1965486"/>
            <a:ext cx="371305" cy="314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89322" y="3307998"/>
            <a:ext cx="371305" cy="314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36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67272" y="1768915"/>
            <a:ext cx="371305" cy="315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3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89851" y="1251908"/>
            <a:ext cx="371305" cy="31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16</Words>
  <Application>Microsoft Office PowerPoint</Application>
  <PresentationFormat>宽屏</PresentationFormat>
  <Paragraphs>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5</cp:revision>
  <dcterms:created xsi:type="dcterms:W3CDTF">2021-12-27T06:11:56Z</dcterms:created>
  <dcterms:modified xsi:type="dcterms:W3CDTF">2022-01-23T09:47:00Z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