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1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92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6" d="100"/>
          <a:sy n="66" d="100"/>
        </p:scale>
        <p:origin x="78" y="72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EE32EE1-8B57-4B1F-9E27-843B7EA5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846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09818" y="2519787"/>
            <a:ext cx="380826" cy="238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299438" y="2519787"/>
            <a:ext cx="218975" cy="238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889057" y="2519787"/>
            <a:ext cx="380826" cy="238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478677" y="2519787"/>
            <a:ext cx="218975" cy="238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862148" y="3158633"/>
            <a:ext cx="390347" cy="247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451768" y="3158633"/>
            <a:ext cx="390347" cy="247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889057" y="3158633"/>
            <a:ext cx="380826" cy="238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640528" y="3158633"/>
            <a:ext cx="390347" cy="247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2862148" y="3797479"/>
            <a:ext cx="380826" cy="238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5461289" y="3797479"/>
            <a:ext cx="380826" cy="238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8050909" y="3797479"/>
            <a:ext cx="380826" cy="238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0640528" y="3797479"/>
            <a:ext cx="390347" cy="238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283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72066" y="3110700"/>
            <a:ext cx="2256396" cy="619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223272" y="3139302"/>
            <a:ext cx="3589289" cy="591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297785" y="3129768"/>
            <a:ext cx="95206" cy="667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095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05157" y="1900314"/>
            <a:ext cx="380826" cy="238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023338" y="1900314"/>
            <a:ext cx="514115" cy="238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593917" y="1900314"/>
            <a:ext cx="218975" cy="238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345388" y="1900314"/>
            <a:ext cx="218975" cy="238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23310" y="2460122"/>
            <a:ext cx="1378223" cy="1400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287688" y="2587089"/>
            <a:ext cx="1735650" cy="1273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6220844" y="2475505"/>
            <a:ext cx="1378223" cy="1273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616280" y="2543056"/>
            <a:ext cx="1978695" cy="1317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064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527933" y="3881264"/>
            <a:ext cx="228495" cy="238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155966" y="3881264"/>
            <a:ext cx="209454" cy="238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774479" y="3881264"/>
            <a:ext cx="209454" cy="238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392991" y="3881264"/>
            <a:ext cx="218975" cy="238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558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642181" y="2710245"/>
            <a:ext cx="4474710" cy="705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361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299438" y="2568518"/>
            <a:ext cx="209454" cy="238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946842" y="3217359"/>
            <a:ext cx="218975" cy="238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594247" y="3217359"/>
            <a:ext cx="209454" cy="238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937322" y="3866200"/>
            <a:ext cx="238016" cy="229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241652" y="3866200"/>
            <a:ext cx="218975" cy="229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318479" y="4515041"/>
            <a:ext cx="152330" cy="229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241652" y="4515041"/>
            <a:ext cx="218975" cy="238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925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955702" y="3266097"/>
            <a:ext cx="323702" cy="305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130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097851" y="3172100"/>
            <a:ext cx="323702" cy="296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935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90710" y="2998597"/>
            <a:ext cx="2123107" cy="324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975735" y="4144028"/>
            <a:ext cx="380826" cy="238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746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05157" y="1728567"/>
            <a:ext cx="2304000" cy="314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233454" y="2863560"/>
            <a:ext cx="361785" cy="238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期末综合模拟达标卷</a:t>
            </a:r>
            <a:r>
              <a:rPr lang="en-US" altLang="zh-CN" sz="3200" dirty="0">
                <a:latin typeface="Calibri" panose="020F0502020204030204" pitchFamily="34" charset="0"/>
              </a:rPr>
              <a:t>(</a:t>
            </a:r>
            <a:r>
              <a:rPr lang="zh-CN" altLang="en-US" sz="3200" dirty="0">
                <a:latin typeface="Calibri" panose="020F0502020204030204" pitchFamily="34" charset="0"/>
              </a:rPr>
              <a:t>一</a:t>
            </a:r>
            <a:r>
              <a:rPr lang="en-US" altLang="zh-CN" sz="3200" dirty="0">
                <a:latin typeface="Calibri" panose="020F0502020204030204" pitchFamily="34" charset="0"/>
              </a:rPr>
              <a:t>)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7E972D24-6F30-4EFB-B030-5DE709443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数学一年级下北数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405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43305" y="4237863"/>
            <a:ext cx="2304000" cy="324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479338" y="4237863"/>
            <a:ext cx="2313520" cy="324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318479" y="4819826"/>
            <a:ext cx="390347" cy="238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964561" y="4819826"/>
            <a:ext cx="352264" cy="238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859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57752" y="3527744"/>
            <a:ext cx="3932033" cy="1419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382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67206" y="2403886"/>
            <a:ext cx="1980297" cy="314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976727" y="2956299"/>
            <a:ext cx="2542016" cy="314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804363" y="2956299"/>
            <a:ext cx="2142148" cy="314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232132" y="2956299"/>
            <a:ext cx="2304000" cy="314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976727" y="3508713"/>
            <a:ext cx="3436958" cy="314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 dirty="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2E8D3A-8A94-4108-BA5F-08C159C59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" y="11340"/>
            <a:ext cx="121867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050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05157" y="3194490"/>
            <a:ext cx="218975" cy="238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271206" y="3194490"/>
            <a:ext cx="380826" cy="238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898909" y="3194490"/>
            <a:ext cx="209454" cy="238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831603" y="3194490"/>
            <a:ext cx="218975" cy="238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697652" y="3194490"/>
            <a:ext cx="380826" cy="238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528595" y="3661202"/>
            <a:ext cx="342743" cy="238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6384793" y="3661202"/>
            <a:ext cx="218975" cy="238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231801" y="3661202"/>
            <a:ext cx="218975" cy="238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951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079471" y="1223191"/>
            <a:ext cx="371305" cy="238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718347" y="1748225"/>
            <a:ext cx="218975" cy="238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136595" y="1748225"/>
            <a:ext cx="228495" cy="238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204561" y="2273259"/>
            <a:ext cx="380826" cy="238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308297" y="2273259"/>
            <a:ext cx="380826" cy="238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822082" y="2273259"/>
            <a:ext cx="390347" cy="238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919603" y="2741017"/>
            <a:ext cx="380826" cy="238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813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00495" y="1690386"/>
            <a:ext cx="361785" cy="238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509223" y="1680848"/>
            <a:ext cx="390347" cy="247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975404" y="1690386"/>
            <a:ext cx="380826" cy="238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699966" y="2148175"/>
            <a:ext cx="380826" cy="247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166148" y="2148175"/>
            <a:ext cx="371305" cy="247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347041" y="2605965"/>
            <a:ext cx="333223" cy="276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6737057" y="2615502"/>
            <a:ext cx="361785" cy="257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155636" y="2605965"/>
            <a:ext cx="342743" cy="276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2271868" y="3731364"/>
            <a:ext cx="361784" cy="257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5357847" y="3731364"/>
            <a:ext cx="333223" cy="257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9098180" y="3731364"/>
            <a:ext cx="333223" cy="257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2110017" y="4313138"/>
            <a:ext cx="352264" cy="257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5506964" y="4313138"/>
            <a:ext cx="333223" cy="257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6156">
            <a:extLst>
              <a:ext uri="{FF2B5EF4-FFF2-40B4-BE49-F238E27FC236}">
                <a16:creationId xmlns:a16="http://schemas.microsoft.com/office/drawing/2014/main" id="{D0BCD106-47DB-4F0B-ABCF-0ACE2A2E7732}"/>
              </a:ext>
            </a:extLst>
          </p:cNvPr>
          <p:cNvSpPr/>
          <p:nvPr/>
        </p:nvSpPr>
        <p:spPr bwMode="white">
          <a:xfrm>
            <a:off x="9264791" y="4312400"/>
            <a:ext cx="333223" cy="257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587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784661" y="1156237"/>
            <a:ext cx="209454" cy="238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976396" y="2947818"/>
            <a:ext cx="218975" cy="228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765950" y="2947818"/>
            <a:ext cx="152330" cy="228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736396" y="2947818"/>
            <a:ext cx="152330" cy="228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44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337851" y="1652185"/>
            <a:ext cx="361785" cy="314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594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004297" y="1222966"/>
            <a:ext cx="371305" cy="314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403834" y="2767002"/>
            <a:ext cx="371305" cy="314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380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175669" y="1318509"/>
            <a:ext cx="371305" cy="314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345388" y="2663701"/>
            <a:ext cx="371305" cy="314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14</Words>
  <Application>Microsoft Office PowerPoint</Application>
  <PresentationFormat>宽屏</PresentationFormat>
  <Paragraphs>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6</cp:revision>
  <dcterms:created xsi:type="dcterms:W3CDTF">2021-12-27T06:11:56Z</dcterms:created>
  <dcterms:modified xsi:type="dcterms:W3CDTF">2021-12-30T05:06:16Z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