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1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98776" y="1251422"/>
            <a:ext cx="371305" cy="31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93322" y="3289439"/>
            <a:ext cx="371305" cy="31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1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51" name="Rectangle 6150"/>
          <p:cNvSpPr/>
          <p:nvPr/>
        </p:nvSpPr>
        <p:spPr bwMode="white">
          <a:xfrm>
            <a:off x="4642512" y="3032208"/>
            <a:ext cx="341005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73127" y="3032208"/>
            <a:ext cx="341005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62347" y="3679769"/>
            <a:ext cx="399867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195041" y="3679769"/>
            <a:ext cx="371305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460628" y="3679769"/>
            <a:ext cx="371305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822082" y="3641677"/>
            <a:ext cx="2913322" cy="31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8">
            <a:extLst>
              <a:ext uri="{FF2B5EF4-FFF2-40B4-BE49-F238E27FC236}">
                <a16:creationId xmlns:a16="http://schemas.microsoft.com/office/drawing/2014/main" id="{451A3AF4-D282-4DE9-A9A4-517BEDDD6901}"/>
              </a:ext>
            </a:extLst>
          </p:cNvPr>
          <p:cNvSpPr/>
          <p:nvPr/>
        </p:nvSpPr>
        <p:spPr bwMode="white">
          <a:xfrm>
            <a:off x="2076692" y="2384646"/>
            <a:ext cx="328463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8">
            <a:extLst>
              <a:ext uri="{FF2B5EF4-FFF2-40B4-BE49-F238E27FC236}">
                <a16:creationId xmlns:a16="http://schemas.microsoft.com/office/drawing/2014/main" id="{042D0996-C440-4EE4-AA31-75D3C0307DD3}"/>
              </a:ext>
            </a:extLst>
          </p:cNvPr>
          <p:cNvSpPr/>
          <p:nvPr/>
        </p:nvSpPr>
        <p:spPr bwMode="white">
          <a:xfrm>
            <a:off x="4655054" y="2397881"/>
            <a:ext cx="328463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8">
            <a:extLst>
              <a:ext uri="{FF2B5EF4-FFF2-40B4-BE49-F238E27FC236}">
                <a16:creationId xmlns:a16="http://schemas.microsoft.com/office/drawing/2014/main" id="{2185FF9E-1251-42F2-904A-13B86934A567}"/>
              </a:ext>
            </a:extLst>
          </p:cNvPr>
          <p:cNvSpPr/>
          <p:nvPr/>
        </p:nvSpPr>
        <p:spPr bwMode="white">
          <a:xfrm>
            <a:off x="7703213" y="2384645"/>
            <a:ext cx="328463" cy="2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58">
            <a:extLst>
              <a:ext uri="{FF2B5EF4-FFF2-40B4-BE49-F238E27FC236}">
                <a16:creationId xmlns:a16="http://schemas.microsoft.com/office/drawing/2014/main" id="{6C90D5BF-0EAE-4A5E-8F0D-06D1DA001C13}"/>
              </a:ext>
            </a:extLst>
          </p:cNvPr>
          <p:cNvSpPr/>
          <p:nvPr/>
        </p:nvSpPr>
        <p:spPr bwMode="white">
          <a:xfrm>
            <a:off x="2076691" y="3032209"/>
            <a:ext cx="328463" cy="26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8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2815663"/>
            <a:ext cx="380826" cy="23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28793" y="2815663"/>
            <a:ext cx="371305" cy="23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23537" y="2815663"/>
            <a:ext cx="380826" cy="23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27801" y="2815663"/>
            <a:ext cx="371305" cy="23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51107" y="2815663"/>
            <a:ext cx="361785" cy="23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9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81520" y="2823082"/>
            <a:ext cx="8492429" cy="14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0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19074" y="2528490"/>
            <a:ext cx="514115" cy="46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69752" y="2528490"/>
            <a:ext cx="514115" cy="46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04363" y="3290853"/>
            <a:ext cx="514115" cy="4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17157" y="3290853"/>
            <a:ext cx="514115" cy="4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4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95768" y="3443671"/>
            <a:ext cx="390347" cy="31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50776" y="3443671"/>
            <a:ext cx="390347" cy="31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0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61950" y="2606271"/>
            <a:ext cx="333223" cy="25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76000" y="2623107"/>
            <a:ext cx="342743" cy="25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08892" y="2500728"/>
            <a:ext cx="333223" cy="371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22942" y="2729571"/>
            <a:ext cx="333223" cy="143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546314" y="2386307"/>
            <a:ext cx="342743" cy="48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326347" y="2386307"/>
            <a:ext cx="333223" cy="48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33256" y="3406562"/>
            <a:ext cx="380826" cy="23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861157" y="3406562"/>
            <a:ext cx="361785" cy="23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879537" y="3406562"/>
            <a:ext cx="399867" cy="23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040727" y="3406562"/>
            <a:ext cx="238016" cy="23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7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95371" y="3901156"/>
            <a:ext cx="999669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45917" y="3901156"/>
            <a:ext cx="1009190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85851" y="4539729"/>
            <a:ext cx="1009190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736396" y="4539729"/>
            <a:ext cx="1018710" cy="304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13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17487" y="3387442"/>
            <a:ext cx="2151669" cy="314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17487" y="3911861"/>
            <a:ext cx="2151669" cy="314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80595" y="5180001"/>
            <a:ext cx="380826" cy="2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5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42115" y="4750132"/>
            <a:ext cx="352264" cy="28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第三单元系统复习测试卷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B78CD5E0-A5A3-4AE8-BB34-1159561D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9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6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76727" y="2491567"/>
            <a:ext cx="323702" cy="30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37983" y="2501105"/>
            <a:ext cx="352264" cy="28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37983" y="4504005"/>
            <a:ext cx="352264" cy="286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89719" y="4513542"/>
            <a:ext cx="361785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217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36066" y="1721239"/>
            <a:ext cx="218975" cy="24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47504" y="2247629"/>
            <a:ext cx="390347" cy="23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18016" y="2247629"/>
            <a:ext cx="390347" cy="23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9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3133148"/>
            <a:ext cx="209454" cy="22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85454" y="3133148"/>
            <a:ext cx="218975" cy="23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12826" y="3114049"/>
            <a:ext cx="238016" cy="23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69223" y="3114049"/>
            <a:ext cx="228495" cy="23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24000" y="3648823"/>
            <a:ext cx="371305" cy="23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98247" y="3629724"/>
            <a:ext cx="390347" cy="229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3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603" y="3466056"/>
            <a:ext cx="361785" cy="23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03371" y="3466056"/>
            <a:ext cx="380826" cy="23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09950" y="3990988"/>
            <a:ext cx="218975" cy="22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42512" y="3981444"/>
            <a:ext cx="380826" cy="23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98710" y="3981444"/>
            <a:ext cx="361785" cy="23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2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00033" y="1776461"/>
            <a:ext cx="352264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65752" y="1776461"/>
            <a:ext cx="218975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93652" y="1776461"/>
            <a:ext cx="361785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31603" y="2301193"/>
            <a:ext cx="333223" cy="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65950" y="2282112"/>
            <a:ext cx="361785" cy="305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41123" y="2406139"/>
            <a:ext cx="314181" cy="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822082" y="2520626"/>
            <a:ext cx="352264" cy="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604099" y="2835465"/>
            <a:ext cx="380826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250842" y="2835465"/>
            <a:ext cx="218975" cy="22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573884" y="2835465"/>
            <a:ext cx="218975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080132" y="3856306"/>
            <a:ext cx="371305" cy="314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269223" y="3970793"/>
            <a:ext cx="361785" cy="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109024" y="4419200"/>
            <a:ext cx="380826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718016" y="4419200"/>
            <a:ext cx="380826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821421" y="4419200"/>
            <a:ext cx="380826" cy="238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9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0082" y="1777220"/>
            <a:ext cx="380826" cy="2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19074" y="1777220"/>
            <a:ext cx="380826" cy="2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19074" y="2837376"/>
            <a:ext cx="380826" cy="2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66214" y="2837376"/>
            <a:ext cx="342743" cy="22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22082" y="2837376"/>
            <a:ext cx="390347" cy="2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278743" y="2837376"/>
            <a:ext cx="371305" cy="2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519074" y="3362679"/>
            <a:ext cx="380826" cy="2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975735" y="3362679"/>
            <a:ext cx="371305" cy="2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831603" y="3362679"/>
            <a:ext cx="380826" cy="2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278743" y="3362679"/>
            <a:ext cx="371305" cy="23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5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1966105"/>
            <a:ext cx="380826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7652" y="1966105"/>
            <a:ext cx="380826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70479" y="1966105"/>
            <a:ext cx="371305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07636" y="1966105"/>
            <a:ext cx="380826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050247" y="1966105"/>
            <a:ext cx="390347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348363" y="2604482"/>
            <a:ext cx="371305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871669" y="2604482"/>
            <a:ext cx="380826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708826" y="2604482"/>
            <a:ext cx="342743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526942" y="2604482"/>
            <a:ext cx="390347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059768" y="2604482"/>
            <a:ext cx="380826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338842" y="3252387"/>
            <a:ext cx="380826" cy="22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119537" y="3252387"/>
            <a:ext cx="380826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937652" y="3252387"/>
            <a:ext cx="380826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470479" y="3252387"/>
            <a:ext cx="371305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526942" y="3252387"/>
            <a:ext cx="390347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307636" y="3252387"/>
            <a:ext cx="380826" cy="2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9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61752" y="1671215"/>
            <a:ext cx="371305" cy="305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32462" y="2662932"/>
            <a:ext cx="371305" cy="314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8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75471" y="1184990"/>
            <a:ext cx="371305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