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8" r:id="rId2"/>
    <p:sldId id="289" r:id="rId3"/>
    <p:sldId id="267" r:id="rId4"/>
    <p:sldId id="268" r:id="rId5"/>
    <p:sldId id="269" r:id="rId6"/>
    <p:sldId id="270" r:id="rId7"/>
    <p:sldId id="271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120" y="12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2"/>
            <a:ext cx="12192000" cy="68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14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0826" y="2511845"/>
            <a:ext cx="2780033" cy="1298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18214" y="2378206"/>
            <a:ext cx="4082242" cy="1431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92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6" y="1946380"/>
            <a:ext cx="2677779" cy="1294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727867" y="1946380"/>
            <a:ext cx="1094876" cy="1285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42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623392" y="2576660"/>
            <a:ext cx="3096343" cy="1086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356892" y="2576660"/>
            <a:ext cx="2256396" cy="1086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250445" y="2576660"/>
            <a:ext cx="3332959" cy="1086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0" grpId="0" animBg="1"/>
      <p:bldP spid="6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64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964231" y="2796802"/>
            <a:ext cx="199933" cy="200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35471" y="2796802"/>
            <a:ext cx="199933" cy="200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41785" y="3340456"/>
            <a:ext cx="447471" cy="209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145" descr="13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28" t="17228" r="22640"/>
          <a:stretch/>
        </p:blipFill>
        <p:spPr>
          <a:xfrm>
            <a:off x="1127448" y="3789040"/>
            <a:ext cx="6984776" cy="29022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6147"/>
          <p:cNvSpPr/>
          <p:nvPr/>
        </p:nvSpPr>
        <p:spPr bwMode="white">
          <a:xfrm>
            <a:off x="2459391" y="4969533"/>
            <a:ext cx="390347" cy="581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8"/>
          <p:cNvSpPr/>
          <p:nvPr/>
        </p:nvSpPr>
        <p:spPr bwMode="white">
          <a:xfrm>
            <a:off x="3287688" y="4968787"/>
            <a:ext cx="1171041" cy="1114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402"/>
          <a:stretch/>
        </p:blipFill>
        <p:spPr>
          <a:xfrm>
            <a:off x="720000" y="1080001"/>
            <a:ext cx="11520000" cy="4767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964561" y="1137167"/>
            <a:ext cx="323702" cy="200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72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86049" y="2779304"/>
            <a:ext cx="3560751" cy="1441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45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261059"/>
            <a:ext cx="5788561" cy="1114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82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414937"/>
            <a:ext cx="3798743" cy="232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97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110516"/>
            <a:ext cx="4969785" cy="173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76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2093034"/>
            <a:ext cx="6207471" cy="764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数学六年级下人数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3016251"/>
            <a:ext cx="8064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易混易错专项综合测试卷</a:t>
            </a:r>
            <a:endParaRPr lang="zh-CN" alt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0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73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8" y="2091687"/>
            <a:ext cx="6098621" cy="1555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02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05090" y="2588578"/>
            <a:ext cx="5084033" cy="754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65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907438" y="2032347"/>
            <a:ext cx="1313851" cy="209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48231" y="2451380"/>
            <a:ext cx="2561057" cy="276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12760" y="2460903"/>
            <a:ext cx="533157" cy="25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719736" y="2927553"/>
            <a:ext cx="504056" cy="549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965884" y="3070406"/>
            <a:ext cx="209454" cy="209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347702" y="4117988"/>
            <a:ext cx="618842" cy="209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640859" y="4117988"/>
            <a:ext cx="485553" cy="209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995438" y="4565591"/>
            <a:ext cx="485553" cy="209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574214" y="4565591"/>
            <a:ext cx="618842" cy="209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00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28991" y="1146658"/>
            <a:ext cx="323702" cy="199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14148" y="1299021"/>
            <a:ext cx="323702" cy="199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51041" y="1299021"/>
            <a:ext cx="342743" cy="209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202909" y="1270453"/>
            <a:ext cx="599801" cy="266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470809" y="1460907"/>
            <a:ext cx="199933" cy="199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279404" y="1898950"/>
            <a:ext cx="323702" cy="199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736727" y="2317948"/>
            <a:ext cx="418909" cy="228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307305" y="2775037"/>
            <a:ext cx="1037752" cy="257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336360" y="3232126"/>
            <a:ext cx="504056" cy="556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2279576" y="3974894"/>
            <a:ext cx="373117" cy="60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8460297" y="4136780"/>
            <a:ext cx="342743" cy="199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7" grpId="0" animBg="1"/>
      <p:bldP spid="6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50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14809" y="1585716"/>
            <a:ext cx="342743" cy="209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059438" y="2034181"/>
            <a:ext cx="199933" cy="209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55173" y="2931112"/>
            <a:ext cx="476033" cy="20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529256" y="3379578"/>
            <a:ext cx="485553" cy="20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37785" y="3379578"/>
            <a:ext cx="342743" cy="20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622479" y="4266967"/>
            <a:ext cx="342743" cy="20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978"/>
          <a:stretch/>
        </p:blipFill>
        <p:spPr>
          <a:xfrm>
            <a:off x="720000" y="1080001"/>
            <a:ext cx="11520000" cy="17009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83074" y="1614341"/>
            <a:ext cx="247537" cy="190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44991" y="2043723"/>
            <a:ext cx="285619" cy="248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83074" y="2511272"/>
            <a:ext cx="247537" cy="190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6145" descr="4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019" r="3114"/>
          <a:stretch/>
        </p:blipFill>
        <p:spPr>
          <a:xfrm>
            <a:off x="1136501" y="2997905"/>
            <a:ext cx="11161240" cy="8754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50" name="Rectangle 6149"/>
          <p:cNvSpPr/>
          <p:nvPr/>
        </p:nvSpPr>
        <p:spPr bwMode="white">
          <a:xfrm>
            <a:off x="11547690" y="2969154"/>
            <a:ext cx="362419" cy="254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00771" y="3397023"/>
            <a:ext cx="418175" cy="342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66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24132" y="1604978"/>
            <a:ext cx="257057" cy="209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75669" y="2530849"/>
            <a:ext cx="209454" cy="200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59834" y="3437629"/>
            <a:ext cx="218975" cy="219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73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012495" y="1156231"/>
            <a:ext cx="257057" cy="200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23471" y="2394986"/>
            <a:ext cx="209454" cy="200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7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350" y="4243591"/>
            <a:ext cx="11520000" cy="12567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3322052" y="4786268"/>
            <a:ext cx="218975" cy="21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087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11998" y="2070791"/>
            <a:ext cx="432048" cy="647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81468" y="2079669"/>
            <a:ext cx="475027" cy="557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80095" y="2097425"/>
            <a:ext cx="285620" cy="485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603438" y="2222479"/>
            <a:ext cx="456991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843107" y="3003173"/>
            <a:ext cx="618842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242314" y="3003173"/>
            <a:ext cx="314181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708165" y="3003173"/>
            <a:ext cx="456991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0383471" y="3012694"/>
            <a:ext cx="476033" cy="199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12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梦梦</cp:lastModifiedBy>
  <cp:revision>4</cp:revision>
  <dcterms:created xsi:type="dcterms:W3CDTF">2021-12-27T06:11:56Z</dcterms:created>
  <dcterms:modified xsi:type="dcterms:W3CDTF">2021-12-30T09:53:17Z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