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7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02514" y="2225537"/>
            <a:ext cx="409385" cy="55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62214" y="2378275"/>
            <a:ext cx="437950" cy="21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56561" y="2378275"/>
            <a:ext cx="618842" cy="21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22347" y="2378275"/>
            <a:ext cx="333223" cy="21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67609" y="3113328"/>
            <a:ext cx="432048" cy="53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556495" y="3266066"/>
            <a:ext cx="599801" cy="2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984264" y="3266066"/>
            <a:ext cx="476033" cy="2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11966" y="3266066"/>
            <a:ext cx="199933" cy="200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1661029"/>
            <a:ext cx="885421" cy="20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66016" y="1546728"/>
            <a:ext cx="990148" cy="314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17157" y="1661029"/>
            <a:ext cx="704528" cy="20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96033" y="2604012"/>
            <a:ext cx="1190082" cy="15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594487"/>
            <a:ext cx="1789884" cy="2571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93851" y="2594487"/>
            <a:ext cx="3341752" cy="189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0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1305" y="2450975"/>
            <a:ext cx="1866049" cy="213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85388" y="2450975"/>
            <a:ext cx="1904132" cy="213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93719" y="2460495"/>
            <a:ext cx="3113256" cy="197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3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6" y="1909159"/>
            <a:ext cx="3181835" cy="151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04561" y="2042587"/>
            <a:ext cx="2085024" cy="138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03371" y="2071179"/>
            <a:ext cx="2665785" cy="135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2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2450975"/>
            <a:ext cx="2618181" cy="105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0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09831"/>
            <a:ext cx="3617851" cy="76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110620"/>
            <a:ext cx="4655603" cy="78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17752"/>
            <a:ext cx="5084033" cy="771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79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137506"/>
            <a:ext cx="3941553" cy="107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6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49202"/>
            <a:ext cx="6435966" cy="763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3140968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数的认识与运算专项复习测试卷</a:t>
            </a:r>
          </a:p>
        </p:txBody>
      </p:sp>
    </p:spTree>
    <p:extLst>
      <p:ext uri="{BB962C8B-B14F-4D97-AF65-F5344CB8AC3E}">
        <p14:creationId xmlns:p14="http://schemas.microsoft.com/office/powerpoint/2010/main" val="8707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27869"/>
            <a:ext cx="4512793" cy="1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3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2614548"/>
            <a:ext cx="6759669" cy="178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4117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81921" y="1871166"/>
            <a:ext cx="218975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28731" y="1871166"/>
            <a:ext cx="199933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77723" y="2605139"/>
            <a:ext cx="837818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24466" y="3167534"/>
            <a:ext cx="1999338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06814" y="3758526"/>
            <a:ext cx="1104396" cy="2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43177" y="3758526"/>
            <a:ext cx="542677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363144" y="4359049"/>
            <a:ext cx="456991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126450" y="4930976"/>
            <a:ext cx="476033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6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22347" y="1146748"/>
            <a:ext cx="19993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31008" y="1146748"/>
            <a:ext cx="571239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03305" y="1737945"/>
            <a:ext cx="142809" cy="2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40416" y="1728410"/>
            <a:ext cx="432048" cy="51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84264" y="2043079"/>
            <a:ext cx="209454" cy="2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47834" y="2786844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394644" y="2786844"/>
            <a:ext cx="352264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650710" y="2786844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2"/>
          <p:cNvSpPr/>
          <p:nvPr/>
        </p:nvSpPr>
        <p:spPr bwMode="white">
          <a:xfrm>
            <a:off x="2351584" y="3699276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2"/>
          <p:cNvSpPr/>
          <p:nvPr/>
        </p:nvSpPr>
        <p:spPr bwMode="white">
          <a:xfrm>
            <a:off x="5984306" y="3699276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2"/>
          <p:cNvSpPr/>
          <p:nvPr/>
        </p:nvSpPr>
        <p:spPr bwMode="white">
          <a:xfrm>
            <a:off x="9796027" y="3693946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2"/>
          <p:cNvSpPr/>
          <p:nvPr/>
        </p:nvSpPr>
        <p:spPr bwMode="white">
          <a:xfrm>
            <a:off x="1909672" y="4598884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2"/>
          <p:cNvSpPr/>
          <p:nvPr/>
        </p:nvSpPr>
        <p:spPr bwMode="white">
          <a:xfrm>
            <a:off x="5772213" y="4597493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2"/>
          <p:cNvSpPr/>
          <p:nvPr/>
        </p:nvSpPr>
        <p:spPr bwMode="white">
          <a:xfrm>
            <a:off x="9405664" y="4594710"/>
            <a:ext cx="342743" cy="2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03107" y="1156200"/>
            <a:ext cx="628363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07173" y="1156200"/>
            <a:ext cx="618842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65487" y="1718180"/>
            <a:ext cx="1599471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9322" y="2308735"/>
            <a:ext cx="618842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89983" y="2308735"/>
            <a:ext cx="628363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00495" y="3775597"/>
            <a:ext cx="476033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24264" y="4928131"/>
            <a:ext cx="218975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889388" y="4928131"/>
            <a:ext cx="314181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631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42450" y="1842612"/>
            <a:ext cx="247537" cy="20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42450" y="2557561"/>
            <a:ext cx="257057" cy="190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42450" y="3110455"/>
            <a:ext cx="247537" cy="190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42450" y="4206711"/>
            <a:ext cx="257057" cy="190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408" y="4485888"/>
            <a:ext cx="11520000" cy="1424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11292490" y="4705744"/>
            <a:ext cx="285619" cy="25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11330573" y="5451346"/>
            <a:ext cx="247537" cy="19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7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02578" y="1794465"/>
            <a:ext cx="228495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79735" y="3137661"/>
            <a:ext cx="228495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13818" y="1689322"/>
            <a:ext cx="247537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64231" y="2946049"/>
            <a:ext cx="228495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1957108"/>
            <a:ext cx="257057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2021-12-30T09:35:13Z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