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7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120" y="12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2"/>
            <a:ext cx="12192000" cy="68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80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1055440" y="3035937"/>
            <a:ext cx="2711171" cy="1192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17950" y="3159972"/>
            <a:ext cx="2456330" cy="1230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77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1968254"/>
            <a:ext cx="2351603" cy="134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146800" y="1958703"/>
            <a:ext cx="2456307" cy="13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62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0826" y="2461546"/>
            <a:ext cx="3398876" cy="1943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56040" y="2461546"/>
            <a:ext cx="2213711" cy="2096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38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2043870"/>
            <a:ext cx="3227504" cy="1813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75338" y="1772816"/>
            <a:ext cx="2440942" cy="223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09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231471" y="1613550"/>
            <a:ext cx="190413" cy="209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69752" y="2089935"/>
            <a:ext cx="199933" cy="209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369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86049" y="2513958"/>
            <a:ext cx="7902439" cy="745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5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099628"/>
            <a:ext cx="7188099" cy="743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18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24330" y="2079973"/>
            <a:ext cx="8159206" cy="761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24330" y="4041825"/>
            <a:ext cx="8444826" cy="761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448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95438" y="2099978"/>
            <a:ext cx="2846677" cy="76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117752"/>
            <a:ext cx="8159206" cy="752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数学六年级下人数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51845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第五单元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系统复习测试卷</a:t>
            </a:r>
          </a:p>
        </p:txBody>
      </p:sp>
    </p:spTree>
    <p:extLst>
      <p:ext uri="{BB962C8B-B14F-4D97-AF65-F5344CB8AC3E}">
        <p14:creationId xmlns:p14="http://schemas.microsoft.com/office/powerpoint/2010/main" val="21237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4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099476"/>
            <a:ext cx="8416264" cy="1248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26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62214" y="2557022"/>
            <a:ext cx="7883107" cy="125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80000"/>
            <a:ext cx="11520000" cy="38958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096235" y="1632468"/>
            <a:ext cx="199933" cy="200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25524" y="2146835"/>
            <a:ext cx="199933" cy="200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821458" y="2661202"/>
            <a:ext cx="218975" cy="200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72136" y="3166044"/>
            <a:ext cx="199933" cy="20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696698" y="3680411"/>
            <a:ext cx="209454" cy="20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1218681" y="4204303"/>
            <a:ext cx="209454" cy="200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26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41851" y="1118171"/>
            <a:ext cx="199933" cy="209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47702" y="1643034"/>
            <a:ext cx="199933" cy="200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367074" y="2664130"/>
            <a:ext cx="209454" cy="200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708495" y="3179449"/>
            <a:ext cx="209454" cy="200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062082" y="3694769"/>
            <a:ext cx="199933" cy="200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462611" y="4715865"/>
            <a:ext cx="333223" cy="209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9425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488198" y="1165685"/>
            <a:ext cx="209454" cy="199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05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83074" y="1660891"/>
            <a:ext cx="257057" cy="190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44991" y="2156077"/>
            <a:ext cx="285619" cy="257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83074" y="2689354"/>
            <a:ext cx="257057" cy="190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44991" y="3184540"/>
            <a:ext cx="285619" cy="257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83074" y="4232049"/>
            <a:ext cx="257057" cy="190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53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955702" y="1660887"/>
            <a:ext cx="228495" cy="209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40859" y="2727434"/>
            <a:ext cx="218975" cy="209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328330" y="3793981"/>
            <a:ext cx="209454" cy="209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08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298115" y="1137188"/>
            <a:ext cx="218975" cy="20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33190" y="2728934"/>
            <a:ext cx="257057" cy="20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726876" y="3796452"/>
            <a:ext cx="257057" cy="20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457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57685" y="1671592"/>
            <a:ext cx="209454" cy="2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4</cp:revision>
  <dcterms:created xsi:type="dcterms:W3CDTF">2021-12-27T06:11:56Z</dcterms:created>
  <dcterms:modified xsi:type="dcterms:W3CDTF">2021-12-30T09:03:57Z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