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9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5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2" y="1690747"/>
            <a:ext cx="257057" cy="200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1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19272" y="1671170"/>
            <a:ext cx="228495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05223" y="2643740"/>
            <a:ext cx="257057" cy="2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2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1746560"/>
            <a:ext cx="209454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9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217080"/>
            <a:ext cx="228495" cy="21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3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95054" y="2181630"/>
            <a:ext cx="526366" cy="81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29763" y="2245426"/>
            <a:ext cx="428429" cy="60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14611" y="2398270"/>
            <a:ext cx="142809" cy="20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98710" y="2398270"/>
            <a:ext cx="199933" cy="20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77125" y="3057404"/>
            <a:ext cx="512396" cy="65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516639" y="3057404"/>
            <a:ext cx="440936" cy="71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681256" y="3210247"/>
            <a:ext cx="456991" cy="21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821421" y="2993609"/>
            <a:ext cx="647404" cy="57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4" grpId="0" animBg="1"/>
      <p:bldP spid="6156" grpId="0" animBg="1"/>
      <p:bldP spid="6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531231"/>
            <a:ext cx="1037752" cy="132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0181" y="2531231"/>
            <a:ext cx="1037752" cy="132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79536" y="2531231"/>
            <a:ext cx="2608952" cy="132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015240"/>
            <a:ext cx="2665785" cy="198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90314" y="2015240"/>
            <a:ext cx="2865719" cy="214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65289" y="2015240"/>
            <a:ext cx="3275107" cy="198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5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3702" y="2612832"/>
            <a:ext cx="2141898" cy="133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33057" y="2612832"/>
            <a:ext cx="2284958" cy="185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08032" y="2420888"/>
            <a:ext cx="2884511" cy="2048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89123" y="1623032"/>
            <a:ext cx="1171041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94115" y="2185119"/>
            <a:ext cx="599801" cy="24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65223" y="3252131"/>
            <a:ext cx="333223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64760" y="3261658"/>
            <a:ext cx="323702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22347" y="3804691"/>
            <a:ext cx="590280" cy="24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002314" y="3823745"/>
            <a:ext cx="199933" cy="20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08165" y="4347724"/>
            <a:ext cx="599801" cy="24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32000" y="4900284"/>
            <a:ext cx="456991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2643421"/>
            <a:ext cx="2304000" cy="132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94049" y="2643421"/>
            <a:ext cx="2304000" cy="132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996952"/>
            <a:ext cx="5904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易混易错专项综合测试卷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3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1689523"/>
            <a:ext cx="2018380" cy="13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13355" y="1699047"/>
            <a:ext cx="2018380" cy="13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28859" y="2453787"/>
            <a:ext cx="4170049" cy="131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2232524"/>
            <a:ext cx="3256066" cy="1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78450"/>
            <a:ext cx="5217322" cy="754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2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2195312"/>
            <a:ext cx="3256066" cy="76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2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84595" y="2146399"/>
            <a:ext cx="479557" cy="514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19338" y="2146399"/>
            <a:ext cx="485553" cy="514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31074" y="2146399"/>
            <a:ext cx="504595" cy="514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272465" y="2917634"/>
            <a:ext cx="576064" cy="55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71664" y="2917635"/>
            <a:ext cx="466451" cy="514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984595" y="2917635"/>
            <a:ext cx="618842" cy="523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767272" y="3688869"/>
            <a:ext cx="314181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508892" y="3841212"/>
            <a:ext cx="333223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832264" y="3841212"/>
            <a:ext cx="476033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538115" y="4003076"/>
            <a:ext cx="342743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775140" y="4460104"/>
            <a:ext cx="609322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431404" y="4460104"/>
            <a:ext cx="1180561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3" grpId="0" animBg="1"/>
      <p:bldP spid="6154" grpId="0" animBg="1"/>
      <p:bldP spid="6155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4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56041" y="1204112"/>
            <a:ext cx="576064" cy="64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96400" y="1204112"/>
            <a:ext cx="504056" cy="64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65355" y="1977427"/>
            <a:ext cx="314181" cy="2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28330" y="2435687"/>
            <a:ext cx="209454" cy="2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18347" y="2435687"/>
            <a:ext cx="199933" cy="2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374280" y="2416593"/>
            <a:ext cx="599801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272464" y="2903495"/>
            <a:ext cx="576064" cy="61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2167581"/>
            <a:ext cx="314181" cy="2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08495" y="2167581"/>
            <a:ext cx="190413" cy="20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03371" y="2625510"/>
            <a:ext cx="476033" cy="20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74677" y="3092980"/>
            <a:ext cx="333223" cy="20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3550909"/>
            <a:ext cx="333223" cy="20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7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35471" y="1661328"/>
            <a:ext cx="285619" cy="25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137827"/>
            <a:ext cx="247537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35471" y="2576206"/>
            <a:ext cx="285619" cy="25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214715"/>
            <a:ext cx="247537" cy="19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3986643"/>
            <a:ext cx="247537" cy="19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78413" y="2214698"/>
            <a:ext cx="218975" cy="20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8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1242183"/>
            <a:ext cx="228495" cy="200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06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92859" y="1347712"/>
            <a:ext cx="218975" cy="21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2021-12-30T15:11:18Z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