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4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22743" y="1327953"/>
            <a:ext cx="257057" cy="2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38644" y="2977800"/>
            <a:ext cx="228495" cy="2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32859" y="2938616"/>
            <a:ext cx="1066314" cy="6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89256" y="2938616"/>
            <a:ext cx="1066314" cy="6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45652" y="2938616"/>
            <a:ext cx="752132" cy="67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6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3283105"/>
            <a:ext cx="4255735" cy="129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75140" y="3283105"/>
            <a:ext cx="4093884" cy="78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584368"/>
            <a:ext cx="2594505" cy="133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37652" y="2584368"/>
            <a:ext cx="2454492" cy="133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12628" y="2584368"/>
            <a:ext cx="2595940" cy="133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09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204905"/>
            <a:ext cx="3541685" cy="224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47173" y="2204905"/>
            <a:ext cx="3132297" cy="224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12628" y="2204905"/>
            <a:ext cx="3046611" cy="224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0429" y="2757258"/>
            <a:ext cx="9263603" cy="128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2338363"/>
            <a:ext cx="8578115" cy="129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0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291946"/>
            <a:ext cx="4246214" cy="128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54351"/>
            <a:ext cx="6997685" cy="133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463948"/>
            <a:ext cx="5493421" cy="179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期中仿真模拟测试卷</a:t>
            </a:r>
          </a:p>
        </p:txBody>
      </p:sp>
    </p:spTree>
    <p:extLst>
      <p:ext uri="{BB962C8B-B14F-4D97-AF65-F5344CB8AC3E}">
        <p14:creationId xmlns:p14="http://schemas.microsoft.com/office/powerpoint/2010/main" val="7860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3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911949"/>
            <a:ext cx="3113256" cy="106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2794285"/>
            <a:ext cx="4655603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52561" y="3299047"/>
            <a:ext cx="1304330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4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27338" y="3384631"/>
            <a:ext cx="609322" cy="27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81520" y="3956027"/>
            <a:ext cx="609322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97917" y="1184807"/>
            <a:ext cx="1504264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57553" y="1727901"/>
            <a:ext cx="1494743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64561" y="2290050"/>
            <a:ext cx="476033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60760" y="2833144"/>
            <a:ext cx="190413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307966" y="2833144"/>
            <a:ext cx="199933" cy="20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07504" y="2833144"/>
            <a:ext cx="199933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96201" y="3366710"/>
            <a:ext cx="720080" cy="5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757421" y="3519157"/>
            <a:ext cx="476033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214413" y="4214698"/>
            <a:ext cx="333223" cy="2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365090" y="4214698"/>
            <a:ext cx="456991" cy="20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6" grpId="0" animBg="1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8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41123" y="1318141"/>
            <a:ext cx="199933" cy="20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1861103"/>
            <a:ext cx="342743" cy="20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37586" y="1861103"/>
            <a:ext cx="352264" cy="20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55504" y="2546951"/>
            <a:ext cx="199933" cy="20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735960" y="2996952"/>
            <a:ext cx="1368152" cy="75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069619" y="3068960"/>
            <a:ext cx="1551867" cy="68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394314" y="4090108"/>
            <a:ext cx="1570909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74148" y="4090108"/>
            <a:ext cx="1323371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443239" y="4633070"/>
            <a:ext cx="1171041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508892" y="4633070"/>
            <a:ext cx="1466181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8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23867" y="1328590"/>
            <a:ext cx="142809" cy="20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98512" y="1319028"/>
            <a:ext cx="190413" cy="21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32105" y="1864014"/>
            <a:ext cx="504056" cy="51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92345" y="1864014"/>
            <a:ext cx="432048" cy="62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67608" y="2705396"/>
            <a:ext cx="576064" cy="58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20137" y="2705396"/>
            <a:ext cx="576064" cy="771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928462" y="2858375"/>
            <a:ext cx="209454" cy="21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6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871721"/>
            <a:ext cx="247537" cy="19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539439"/>
            <a:ext cx="247537" cy="19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35471" y="3054535"/>
            <a:ext cx="285619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741330"/>
            <a:ext cx="247537" cy="19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924143"/>
            <a:ext cx="247537" cy="19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9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56495" y="1880802"/>
            <a:ext cx="257057" cy="2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46776" y="3215473"/>
            <a:ext cx="209454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9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28528" y="1805556"/>
            <a:ext cx="209454" cy="20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56363" y="3380779"/>
            <a:ext cx="218975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