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0" r:id="rId2"/>
    <p:sldId id="291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287" r:id="rId23"/>
    <p:sldId id="288" r:id="rId24"/>
    <p:sldId id="289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4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9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2138203"/>
            <a:ext cx="493929" cy="570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146"/>
          <p:cNvSpPr/>
          <p:nvPr/>
        </p:nvSpPr>
        <p:spPr bwMode="white">
          <a:xfrm>
            <a:off x="5087888" y="2156132"/>
            <a:ext cx="493929" cy="570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146"/>
          <p:cNvSpPr/>
          <p:nvPr/>
        </p:nvSpPr>
        <p:spPr bwMode="white">
          <a:xfrm>
            <a:off x="7680176" y="2126909"/>
            <a:ext cx="493929" cy="570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146"/>
          <p:cNvSpPr/>
          <p:nvPr/>
        </p:nvSpPr>
        <p:spPr bwMode="white">
          <a:xfrm>
            <a:off x="10348010" y="2024445"/>
            <a:ext cx="493929" cy="673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6146"/>
          <p:cNvSpPr/>
          <p:nvPr/>
        </p:nvSpPr>
        <p:spPr bwMode="white">
          <a:xfrm>
            <a:off x="2495525" y="2866426"/>
            <a:ext cx="493929" cy="673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6146"/>
          <p:cNvSpPr/>
          <p:nvPr/>
        </p:nvSpPr>
        <p:spPr bwMode="white">
          <a:xfrm>
            <a:off x="5231904" y="2903363"/>
            <a:ext cx="493929" cy="673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146"/>
          <p:cNvSpPr/>
          <p:nvPr/>
        </p:nvSpPr>
        <p:spPr bwMode="white">
          <a:xfrm>
            <a:off x="7721318" y="2866426"/>
            <a:ext cx="493929" cy="673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146"/>
          <p:cNvSpPr/>
          <p:nvPr/>
        </p:nvSpPr>
        <p:spPr bwMode="white">
          <a:xfrm>
            <a:off x="10299343" y="2803443"/>
            <a:ext cx="493929" cy="673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8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2472636"/>
            <a:ext cx="1837487" cy="189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23793" y="2472636"/>
            <a:ext cx="2736304" cy="2050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27140" y="2472636"/>
            <a:ext cx="2129300" cy="2060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0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43702" y="2490599"/>
            <a:ext cx="1780363" cy="128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75867" y="2348881"/>
            <a:ext cx="2096197" cy="1428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79537" y="2490599"/>
            <a:ext cx="2320919" cy="128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33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3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51768" y="2185119"/>
            <a:ext cx="1704198" cy="29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28859" y="2480453"/>
            <a:ext cx="342743" cy="20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128066" y="3099701"/>
            <a:ext cx="142809" cy="10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86314" y="2223227"/>
            <a:ext cx="5369652" cy="2134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661553" y="3414088"/>
            <a:ext cx="618842" cy="342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309289" y="3661788"/>
            <a:ext cx="276099" cy="123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061752" y="3814218"/>
            <a:ext cx="161851" cy="7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709487" y="3871379"/>
            <a:ext cx="656925" cy="2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347702" y="4128605"/>
            <a:ext cx="161851" cy="7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357553" y="4233401"/>
            <a:ext cx="1075834" cy="30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081454" y="4509681"/>
            <a:ext cx="314181" cy="123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814876" y="4614477"/>
            <a:ext cx="323702" cy="200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2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42710" y="1280392"/>
            <a:ext cx="199933" cy="20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94049" y="1280392"/>
            <a:ext cx="333223" cy="20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67140" y="2206013"/>
            <a:ext cx="7730776" cy="26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95570" y="2683137"/>
            <a:ext cx="1704198" cy="26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530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1662666"/>
            <a:ext cx="8263933" cy="75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1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2527454"/>
            <a:ext cx="3122776" cy="1028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06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225553"/>
            <a:ext cx="5074512" cy="754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18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272271"/>
            <a:ext cx="7026247" cy="1135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数学五年级下人教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2996952"/>
            <a:ext cx="59046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期末综合模拟达标卷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（二）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3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63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9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121"/>
          <a:stretch/>
        </p:blipFill>
        <p:spPr>
          <a:xfrm>
            <a:off x="1271464" y="3789040"/>
            <a:ext cx="4248472" cy="22086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1233381" y="3980263"/>
            <a:ext cx="3732099" cy="1950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1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00429" y="2299955"/>
            <a:ext cx="1685157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00429" y="2824154"/>
            <a:ext cx="6102743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00429" y="3357885"/>
            <a:ext cx="5493421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9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1987135"/>
            <a:ext cx="1827966" cy="21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85586" y="1977586"/>
            <a:ext cx="3741619" cy="267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48165" y="2512319"/>
            <a:ext cx="2275438" cy="267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660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612628" y="2473387"/>
            <a:ext cx="466512" cy="20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47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99966" y="1718782"/>
            <a:ext cx="190413" cy="20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70611" y="1718782"/>
            <a:ext cx="190413" cy="20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48165" y="2967743"/>
            <a:ext cx="1037752" cy="25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213421" y="2986812"/>
            <a:ext cx="199933" cy="2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05090" y="3587457"/>
            <a:ext cx="314181" cy="20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051570" y="3740002"/>
            <a:ext cx="476033" cy="2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719008" y="3892547"/>
            <a:ext cx="333223" cy="2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851966" y="3892547"/>
            <a:ext cx="342743" cy="2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888089" y="4416921"/>
            <a:ext cx="432048" cy="65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272465" y="4416921"/>
            <a:ext cx="504056" cy="65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6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95801" y="2367064"/>
            <a:ext cx="504056" cy="581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19471" y="2519605"/>
            <a:ext cx="609322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17553" y="2519605"/>
            <a:ext cx="199933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55239" y="2519605"/>
            <a:ext cx="199933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631008" y="2529138"/>
            <a:ext cx="133289" cy="2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295802" y="3063032"/>
            <a:ext cx="504056" cy="581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348033" y="3215573"/>
            <a:ext cx="476033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060429" y="3215573"/>
            <a:ext cx="314181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288595" y="3215573"/>
            <a:ext cx="342743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488198" y="3215573"/>
            <a:ext cx="456991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3"/>
          <p:cNvSpPr/>
          <p:nvPr/>
        </p:nvSpPr>
        <p:spPr bwMode="white">
          <a:xfrm>
            <a:off x="1415480" y="4797152"/>
            <a:ext cx="360040" cy="21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53"/>
          <p:cNvSpPr/>
          <p:nvPr/>
        </p:nvSpPr>
        <p:spPr bwMode="white">
          <a:xfrm>
            <a:off x="2999656" y="4794180"/>
            <a:ext cx="360040" cy="21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153"/>
          <p:cNvSpPr/>
          <p:nvPr/>
        </p:nvSpPr>
        <p:spPr bwMode="white">
          <a:xfrm>
            <a:off x="4746692" y="4779432"/>
            <a:ext cx="360040" cy="21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153"/>
          <p:cNvSpPr/>
          <p:nvPr/>
        </p:nvSpPr>
        <p:spPr bwMode="white">
          <a:xfrm>
            <a:off x="6467700" y="4758167"/>
            <a:ext cx="360040" cy="21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153"/>
          <p:cNvSpPr/>
          <p:nvPr/>
        </p:nvSpPr>
        <p:spPr bwMode="white">
          <a:xfrm>
            <a:off x="8516982" y="4758166"/>
            <a:ext cx="360040" cy="21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153"/>
          <p:cNvSpPr/>
          <p:nvPr/>
        </p:nvSpPr>
        <p:spPr bwMode="white">
          <a:xfrm>
            <a:off x="10450988" y="4756908"/>
            <a:ext cx="360040" cy="21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2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56495" y="1280476"/>
            <a:ext cx="342743" cy="200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09553" y="1795987"/>
            <a:ext cx="190413" cy="210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35471" y="3056124"/>
            <a:ext cx="285619" cy="25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73553" y="3781657"/>
            <a:ext cx="247537" cy="190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724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54644" y="1194733"/>
            <a:ext cx="247537" cy="191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16561" y="1701475"/>
            <a:ext cx="285619" cy="26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54644" y="2256022"/>
            <a:ext cx="247537" cy="191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0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88991" y="1651677"/>
            <a:ext cx="218975" cy="219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65487" y="2785504"/>
            <a:ext cx="209454" cy="20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3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89652" y="1318681"/>
            <a:ext cx="247537" cy="200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32330" y="3084924"/>
            <a:ext cx="218975" cy="210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058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479338" y="1299210"/>
            <a:ext cx="218975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</Words>
  <Application>Microsoft Office PowerPoint</Application>
  <PresentationFormat>宽屏</PresentationFormat>
  <Paragraphs>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2021-12-30T15:16:41Z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