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8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22479" y="1165835"/>
            <a:ext cx="22849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74677" y="3511999"/>
            <a:ext cx="209454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37123" y="1232656"/>
            <a:ext cx="218975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1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30" b="47828"/>
          <a:stretch/>
        </p:blipFill>
        <p:spPr>
          <a:xfrm>
            <a:off x="839416" y="4653136"/>
            <a:ext cx="5387934" cy="1697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53"/>
          <a:stretch/>
        </p:blipFill>
        <p:spPr>
          <a:xfrm>
            <a:off x="767408" y="1052736"/>
            <a:ext cx="11520000" cy="1625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79474" y="1389804"/>
            <a:ext cx="218975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47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368"/>
          <a:stretch/>
        </p:blipFill>
        <p:spPr>
          <a:xfrm>
            <a:off x="1415480" y="2636912"/>
            <a:ext cx="6984776" cy="299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4604901" y="3065371"/>
            <a:ext cx="285619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4842918" y="3274840"/>
            <a:ext cx="1532826" cy="119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4595380" y="4474526"/>
            <a:ext cx="314181" cy="19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87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5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45"/>
          <a:stretch/>
        </p:blipFill>
        <p:spPr>
          <a:xfrm>
            <a:off x="1271464" y="2243634"/>
            <a:ext cx="5328592" cy="3710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4984521" y="3454974"/>
            <a:ext cx="961586" cy="61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2394902" y="3760194"/>
            <a:ext cx="961586" cy="144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22743" y="2224822"/>
            <a:ext cx="323702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65619" y="3732172"/>
            <a:ext cx="304661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4800674"/>
            <a:ext cx="1789884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75537" y="4810214"/>
            <a:ext cx="2522975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2760373"/>
            <a:ext cx="5464859" cy="74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1699551"/>
            <a:ext cx="5188760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09950" y="2223786"/>
            <a:ext cx="4779371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9950" y="2757553"/>
            <a:ext cx="4798413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9950" y="3291321"/>
            <a:ext cx="3551206" cy="266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9553" y="4047293"/>
            <a:ext cx="352264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32528" y="4047293"/>
            <a:ext cx="352264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93388" y="4047293"/>
            <a:ext cx="352264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27735" y="4400315"/>
            <a:ext cx="257057" cy="219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765939"/>
            <a:ext cx="731186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909" y="2299447"/>
            <a:ext cx="658829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第五单元系统复习测试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卷</a:t>
            </a:r>
          </a:p>
        </p:txBody>
      </p:sp>
    </p:spTree>
    <p:extLst>
      <p:ext uri="{BB962C8B-B14F-4D97-AF65-F5344CB8AC3E}">
        <p14:creationId xmlns:p14="http://schemas.microsoft.com/office/powerpoint/2010/main" val="11201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12694" y="3291606"/>
            <a:ext cx="276099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33322" y="1739210"/>
            <a:ext cx="885421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89652" y="1767872"/>
            <a:ext cx="466512" cy="20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85190" y="2274222"/>
            <a:ext cx="1542347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3570" y="2337276"/>
            <a:ext cx="476033" cy="581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12958" y="2946864"/>
            <a:ext cx="466512" cy="57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1642468"/>
            <a:ext cx="323702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14876" y="2138203"/>
            <a:ext cx="323702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75471" y="3015272"/>
            <a:ext cx="33322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03504" y="3511007"/>
            <a:ext cx="199933" cy="2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13090" y="3997209"/>
            <a:ext cx="314181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18347" y="4483410"/>
            <a:ext cx="466512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2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596"/>
          <a:stretch/>
        </p:blipFill>
        <p:spPr>
          <a:xfrm>
            <a:off x="1643504" y="4744849"/>
            <a:ext cx="8916992" cy="1489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6146"/>
          <p:cNvSpPr/>
          <p:nvPr/>
        </p:nvSpPr>
        <p:spPr bwMode="white">
          <a:xfrm>
            <a:off x="8612627" y="5155319"/>
            <a:ext cx="580760" cy="27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7117884" y="5489424"/>
            <a:ext cx="571239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8374611" y="5489424"/>
            <a:ext cx="580760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46975" y="1756173"/>
            <a:ext cx="228495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1756173"/>
            <a:ext cx="342743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76595" y="2222828"/>
            <a:ext cx="323702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76066" y="2241876"/>
            <a:ext cx="190413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46975" y="2727578"/>
            <a:ext cx="228495" cy="21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08099" y="2737101"/>
            <a:ext cx="342743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76595" y="3203757"/>
            <a:ext cx="323702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76066" y="3222804"/>
            <a:ext cx="190413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95438" y="3718030"/>
            <a:ext cx="209454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81057" y="1662873"/>
            <a:ext cx="190413" cy="2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74809" y="2150193"/>
            <a:ext cx="456991" cy="2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2647069"/>
            <a:ext cx="476033" cy="200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89851" y="1204209"/>
            <a:ext cx="323702" cy="26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41520" y="1223318"/>
            <a:ext cx="333223" cy="21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59966" y="1204209"/>
            <a:ext cx="323702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97520" y="1223318"/>
            <a:ext cx="209454" cy="21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35471" y="1708777"/>
            <a:ext cx="285619" cy="25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61340"/>
            <a:ext cx="247537" cy="19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794848"/>
            <a:ext cx="247537" cy="19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54644" y="2435406"/>
            <a:ext cx="247537" cy="1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26082" y="2950842"/>
            <a:ext cx="276099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54644" y="3504459"/>
            <a:ext cx="247537" cy="1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3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51636" y="1719655"/>
            <a:ext cx="228495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