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4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66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76132" y="1280325"/>
            <a:ext cx="2132628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42181" y="1862222"/>
            <a:ext cx="1313851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46842" y="2444119"/>
            <a:ext cx="733090" cy="238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452099" y="3026016"/>
            <a:ext cx="342743" cy="209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03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928793" y="2815452"/>
            <a:ext cx="1037752" cy="24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41322" y="2815452"/>
            <a:ext cx="1037752" cy="24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423867" y="3397115"/>
            <a:ext cx="1028231" cy="24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26876" y="3397115"/>
            <a:ext cx="1037752" cy="247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69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99371" y="1319109"/>
            <a:ext cx="1037752" cy="23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99371" y="1902537"/>
            <a:ext cx="1037752" cy="23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28264" y="2485965"/>
            <a:ext cx="1028231" cy="239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93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52165" y="2367004"/>
            <a:ext cx="199933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23404" y="2328870"/>
            <a:ext cx="1171041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07768" y="2367004"/>
            <a:ext cx="342743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338181" y="4807545"/>
            <a:ext cx="361785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88859" y="4807545"/>
            <a:ext cx="361785" cy="209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20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67074" y="2661023"/>
            <a:ext cx="361785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803041" y="2661023"/>
            <a:ext cx="333223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00033" y="4880170"/>
            <a:ext cx="333223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079801" y="4880170"/>
            <a:ext cx="342743" cy="20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1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43438" y="2806086"/>
            <a:ext cx="199933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66413" y="2787013"/>
            <a:ext cx="1123438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75074" y="2806086"/>
            <a:ext cx="142809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89256" y="2787013"/>
            <a:ext cx="790214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12363" y="2806086"/>
            <a:ext cx="190413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78876" y="2787013"/>
            <a:ext cx="1075834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986247" y="4360517"/>
            <a:ext cx="190413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033190" y="4360517"/>
            <a:ext cx="142809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4632991" y="4341444"/>
            <a:ext cx="1066314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813223" y="4360517"/>
            <a:ext cx="199933" cy="209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7289256" y="4341444"/>
            <a:ext cx="1351933" cy="267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421884" y="4360517"/>
            <a:ext cx="142809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9897917" y="4331908"/>
            <a:ext cx="2037421" cy="27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894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86049" y="4235543"/>
            <a:ext cx="3903471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22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3652248"/>
            <a:ext cx="5502942" cy="126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9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47736"/>
            <a:ext cx="3532165" cy="772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6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168899"/>
            <a:ext cx="7740297" cy="76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第二单元系统复习测试卷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86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99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2225955"/>
            <a:ext cx="5493421" cy="1251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3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4234307"/>
            <a:ext cx="8568595" cy="762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8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47768" y="1842524"/>
            <a:ext cx="323702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04429" y="1842524"/>
            <a:ext cx="199933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698975" y="1842524"/>
            <a:ext cx="199933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41388" y="1842524"/>
            <a:ext cx="314181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357223" y="2481138"/>
            <a:ext cx="2846677" cy="22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79074" y="2481138"/>
            <a:ext cx="2304000" cy="228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775140" y="3110221"/>
            <a:ext cx="1723239" cy="24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50247" y="3110221"/>
            <a:ext cx="1561388" cy="247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089983" y="3748835"/>
            <a:ext cx="580760" cy="23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9916958" y="3748835"/>
            <a:ext cx="190413" cy="200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0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13289" y="1394358"/>
            <a:ext cx="199933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14876" y="2127860"/>
            <a:ext cx="190413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90975" y="3404345"/>
            <a:ext cx="199933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490512" y="3404345"/>
            <a:ext cx="199933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70280" y="3404345"/>
            <a:ext cx="285619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517421" y="3404345"/>
            <a:ext cx="190413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164826" y="3385293"/>
            <a:ext cx="1209123" cy="26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043371" y="4052114"/>
            <a:ext cx="276099" cy="20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490512" y="4042588"/>
            <a:ext cx="190413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070280" y="4052114"/>
            <a:ext cx="285619" cy="200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460297" y="4042588"/>
            <a:ext cx="323702" cy="209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9164826" y="4023536"/>
            <a:ext cx="2189752" cy="266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85586" y="1261098"/>
            <a:ext cx="323702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41388" y="1261098"/>
            <a:ext cx="314181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871669" y="1890178"/>
            <a:ext cx="314181" cy="266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908099" y="2557383"/>
            <a:ext cx="323702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545322" y="2557383"/>
            <a:ext cx="342743" cy="209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26876" y="3176931"/>
            <a:ext cx="1047272" cy="257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21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3553" y="1975184"/>
            <a:ext cx="247537" cy="190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73553" y="2613241"/>
            <a:ext cx="247537" cy="190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35471" y="3232252"/>
            <a:ext cx="285619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35471" y="3860786"/>
            <a:ext cx="285619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35471" y="4508366"/>
            <a:ext cx="285619" cy="257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3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23735" y="1746641"/>
            <a:ext cx="218975" cy="209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12495" y="2908501"/>
            <a:ext cx="209454" cy="1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93388" y="4070362"/>
            <a:ext cx="247537" cy="19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21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88595" y="1299736"/>
            <a:ext cx="218975" cy="219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849983" y="2474851"/>
            <a:ext cx="209454" cy="200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83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299768" y="3736594"/>
            <a:ext cx="2580099" cy="23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13884" y="4317426"/>
            <a:ext cx="1580429" cy="23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2021-12-30T14:44:00Z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