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2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642317"/>
            <a:ext cx="4236694" cy="1210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70545" y="2576336"/>
            <a:ext cx="1704198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7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71206" y="2300729"/>
            <a:ext cx="19993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2691744"/>
            <a:ext cx="380826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27603" y="2863410"/>
            <a:ext cx="19993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90710" y="3244888"/>
            <a:ext cx="209454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61752" y="2520079"/>
            <a:ext cx="447471" cy="171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70876" y="2901557"/>
            <a:ext cx="447471" cy="133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80000" y="3092296"/>
            <a:ext cx="447471" cy="114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98578" y="3416553"/>
            <a:ext cx="19993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43107" y="3464238"/>
            <a:ext cx="447471" cy="77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89123" y="3654977"/>
            <a:ext cx="456991" cy="58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071603" y="5276259"/>
            <a:ext cx="1152000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117884" y="5276259"/>
            <a:ext cx="1152000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071603" y="5762643"/>
            <a:ext cx="1152000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350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0615" y="6050322"/>
            <a:ext cx="4382599" cy="73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5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113332"/>
            <a:ext cx="4084363" cy="75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1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186683"/>
            <a:ext cx="2684826" cy="16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156253"/>
            <a:ext cx="2970446" cy="16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3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68055"/>
            <a:ext cx="2418247" cy="169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233279"/>
            <a:ext cx="5226842" cy="121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2589321"/>
            <a:ext cx="6169388" cy="121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016251"/>
            <a:ext cx="612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统计与解决问题专项复习测试卷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0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26743" y="2346391"/>
            <a:ext cx="333223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17818" y="2917695"/>
            <a:ext cx="609322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07371" y="3498521"/>
            <a:ext cx="333223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90909" y="4631608"/>
            <a:ext cx="342743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75603" y="5212434"/>
            <a:ext cx="323702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17950" y="5212434"/>
            <a:ext cx="314181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6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1786875"/>
            <a:ext cx="342743" cy="20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43239" y="2933161"/>
            <a:ext cx="342743" cy="20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27338" y="3506304"/>
            <a:ext cx="199933" cy="20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3613983"/>
            <a:ext cx="456991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42578" y="3613983"/>
            <a:ext cx="33322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13619" y="3613983"/>
            <a:ext cx="34274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03702" y="3613983"/>
            <a:ext cx="33322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84264" y="3613983"/>
            <a:ext cx="34274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64826" y="3613983"/>
            <a:ext cx="34274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67272" y="4318926"/>
            <a:ext cx="368288" cy="3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956363" y="4318926"/>
            <a:ext cx="499678" cy="3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995107" y="4900027"/>
            <a:ext cx="323702" cy="20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423867" y="5462076"/>
            <a:ext cx="33322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259702" y="6043177"/>
            <a:ext cx="447471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6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06909" y="1661331"/>
            <a:ext cx="285619" cy="25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166423"/>
            <a:ext cx="199933" cy="15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633395"/>
            <a:ext cx="199933" cy="15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576868"/>
            <a:ext cx="199933" cy="15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043840"/>
            <a:ext cx="199933" cy="15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68" y="952405"/>
            <a:ext cx="109487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17319" y="1966744"/>
            <a:ext cx="217165" cy="18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64821" y="2854291"/>
            <a:ext cx="217165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76595" y="3750895"/>
            <a:ext cx="217165" cy="18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81858" y="5082216"/>
            <a:ext cx="235262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43661" y="5969763"/>
            <a:ext cx="226214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7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89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1224060"/>
            <a:ext cx="609322" cy="25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32264" y="1224060"/>
            <a:ext cx="590280" cy="25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14743" y="1694659"/>
            <a:ext cx="609322" cy="26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84925" y="1694659"/>
            <a:ext cx="609322" cy="26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