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4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38181" y="2901574"/>
            <a:ext cx="742611" cy="68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36793" y="2930186"/>
            <a:ext cx="571239" cy="1001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31867" y="3416575"/>
            <a:ext cx="1037752" cy="1010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80728"/>
            <a:ext cx="1066953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44113" y="3265322"/>
            <a:ext cx="335076" cy="211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08841" y="3503484"/>
            <a:ext cx="749512" cy="146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63503" y="5505812"/>
            <a:ext cx="308622" cy="24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19883" y="5532274"/>
            <a:ext cx="423254" cy="18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92455" y="5973316"/>
            <a:ext cx="185173" cy="18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373844" y="6405536"/>
            <a:ext cx="317440" cy="194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4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616323"/>
            <a:ext cx="3465520" cy="120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9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063924"/>
            <a:ext cx="4503272" cy="169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4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3322428"/>
            <a:ext cx="3237024" cy="74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8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666451"/>
            <a:ext cx="3665454" cy="74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0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14942" y="2109969"/>
            <a:ext cx="5750479" cy="3595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3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3102187"/>
            <a:ext cx="5760000" cy="123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3" y="0"/>
            <a:ext cx="12246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数学四年级下人教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4" y="3016251"/>
            <a:ext cx="6120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期末综合模拟冲刺卷（一）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8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28264" y="2127817"/>
            <a:ext cx="752132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50776" y="2127817"/>
            <a:ext cx="599801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65223" y="2604098"/>
            <a:ext cx="561719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78479" y="2604098"/>
            <a:ext cx="561719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85785" y="3194686"/>
            <a:ext cx="333223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585388" y="3194686"/>
            <a:ext cx="342743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46909" y="3194686"/>
            <a:ext cx="133289" cy="200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431735" y="3175634"/>
            <a:ext cx="599801" cy="25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498710" y="3785274"/>
            <a:ext cx="342743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136264" y="3766222"/>
            <a:ext cx="590280" cy="26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917619" y="4261554"/>
            <a:ext cx="142809" cy="200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898578" y="4575900"/>
            <a:ext cx="199933" cy="200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9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29322" y="1641862"/>
            <a:ext cx="2989487" cy="27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57752" y="2870340"/>
            <a:ext cx="342743" cy="228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45785" y="2870340"/>
            <a:ext cx="323702" cy="2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28396" y="3670280"/>
            <a:ext cx="323702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71669" y="4432127"/>
            <a:ext cx="476033" cy="20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546644" y="4432127"/>
            <a:ext cx="485553" cy="20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174016" y="4432127"/>
            <a:ext cx="599801" cy="20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117223" y="4908281"/>
            <a:ext cx="323702" cy="20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624462" y="5384436"/>
            <a:ext cx="333223" cy="20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/>
          <p:cNvSpPr/>
          <p:nvPr/>
        </p:nvSpPr>
        <p:spPr bwMode="white">
          <a:xfrm>
            <a:off x="4943872" y="2860817"/>
            <a:ext cx="342743" cy="228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0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3553" y="1747407"/>
            <a:ext cx="199933" cy="15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224126"/>
            <a:ext cx="199933" cy="15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73553" y="2700846"/>
            <a:ext cx="199933" cy="15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16429" y="3129893"/>
            <a:ext cx="276099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3644750"/>
            <a:ext cx="199933" cy="15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738"/>
          <a:stretch/>
        </p:blipFill>
        <p:spPr>
          <a:xfrm>
            <a:off x="720000" y="1080000"/>
            <a:ext cx="11520000" cy="14849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03173" y="1718972"/>
            <a:ext cx="257057" cy="20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898"/>
          <a:stretch/>
        </p:blipFill>
        <p:spPr>
          <a:xfrm>
            <a:off x="1127448" y="2636912"/>
            <a:ext cx="11520000" cy="1840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8162299" y="2677182"/>
            <a:ext cx="431933" cy="40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85803" y="3621336"/>
            <a:ext cx="383940" cy="40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2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6462" y="1719070"/>
            <a:ext cx="238016" cy="209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24264" y="3130749"/>
            <a:ext cx="228495" cy="200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1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33586" y="2156450"/>
            <a:ext cx="437950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04231" y="2156450"/>
            <a:ext cx="476033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36595" y="2156450"/>
            <a:ext cx="752132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640198" y="2156450"/>
            <a:ext cx="456991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09685" y="2632755"/>
            <a:ext cx="476033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765950" y="2632755"/>
            <a:ext cx="618842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412694" y="2632755"/>
            <a:ext cx="476033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345057" y="2632755"/>
            <a:ext cx="190413" cy="20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128727" y="3566314"/>
            <a:ext cx="742611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603768" y="3566314"/>
            <a:ext cx="609322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364429" y="3566314"/>
            <a:ext cx="618842" cy="20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415480" y="3918780"/>
            <a:ext cx="2016224" cy="131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57"/>
          <p:cNvSpPr/>
          <p:nvPr/>
        </p:nvSpPr>
        <p:spPr bwMode="white">
          <a:xfrm>
            <a:off x="5211707" y="3835137"/>
            <a:ext cx="2016224" cy="131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57"/>
          <p:cNvSpPr/>
          <p:nvPr/>
        </p:nvSpPr>
        <p:spPr bwMode="white">
          <a:xfrm>
            <a:off x="8725853" y="3900922"/>
            <a:ext cx="2016224" cy="131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75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0347" y="2214258"/>
            <a:ext cx="1951735" cy="854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71008" y="2214258"/>
            <a:ext cx="1685157" cy="135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98380" y="2185664"/>
            <a:ext cx="2085024" cy="138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110347" y="5007014"/>
            <a:ext cx="2494413" cy="1248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871008" y="5007014"/>
            <a:ext cx="1942214" cy="1248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498380" y="5007014"/>
            <a:ext cx="1942214" cy="1248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5" grpId="0" animBg="1"/>
      <p:bldP spid="6156" grpId="0" animBg="1"/>
      <p:bldP spid="615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</Words>
  <Application>Microsoft Office PowerPoint</Application>
  <PresentationFormat>宽屏</PresentationFormat>
  <Paragraphs>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