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84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0" d="100"/>
          <a:sy n="60" d="100"/>
        </p:scale>
        <p:origin x="208" y="4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9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82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80727" y="2214692"/>
            <a:ext cx="837818" cy="156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98776" y="2214692"/>
            <a:ext cx="1628033" cy="1563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80728"/>
            <a:ext cx="996090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25269" y="5397552"/>
            <a:ext cx="1004322" cy="23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63612" y="5422273"/>
            <a:ext cx="288125" cy="181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86537" y="5875491"/>
            <a:ext cx="518625" cy="238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99504" y="5875491"/>
            <a:ext cx="526857" cy="23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086537" y="6353431"/>
            <a:ext cx="518625" cy="238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663612" y="6378152"/>
            <a:ext cx="288125" cy="181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535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33917" y="2293036"/>
            <a:ext cx="3789223" cy="267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824396" y="2847021"/>
            <a:ext cx="3808264" cy="257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8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76528" y="2157824"/>
            <a:ext cx="4236694" cy="1564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72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557784"/>
            <a:ext cx="2837157" cy="1153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78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044466"/>
            <a:ext cx="4646082" cy="1575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78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76661" y="2032741"/>
            <a:ext cx="5474380" cy="203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29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57553" y="2937201"/>
            <a:ext cx="4503272" cy="1152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46512" y="3384834"/>
            <a:ext cx="2837157" cy="266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323" y="0"/>
            <a:ext cx="122463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832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数学四年级下人教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704" y="3016251"/>
            <a:ext cx="61206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期末综合模拟冲刺卷（二）</a:t>
            </a:r>
            <a:endParaRPr lang="zh-CN" alt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787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24396" y="2205617"/>
            <a:ext cx="2970446" cy="267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29190" y="3169069"/>
            <a:ext cx="894942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99371" y="3169069"/>
            <a:ext cx="723570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803371" y="3646026"/>
            <a:ext cx="199933" cy="20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326677" y="3646026"/>
            <a:ext cx="209454" cy="20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347702" y="4113443"/>
            <a:ext cx="618842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289256" y="4113443"/>
            <a:ext cx="323702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403173" y="4113443"/>
            <a:ext cx="333223" cy="209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337520" y="4943347"/>
            <a:ext cx="333223" cy="200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582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14942" y="1661671"/>
            <a:ext cx="476033" cy="209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57157" y="1661671"/>
            <a:ext cx="618842" cy="209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51702" y="1661671"/>
            <a:ext cx="618842" cy="209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888727" y="2853620"/>
            <a:ext cx="333223" cy="228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233454" y="3521111"/>
            <a:ext cx="333223" cy="219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767272" y="4541420"/>
            <a:ext cx="466512" cy="209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794512" y="5018199"/>
            <a:ext cx="199933" cy="200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612958" y="5018199"/>
            <a:ext cx="190413" cy="200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098512" y="5494979"/>
            <a:ext cx="761652" cy="200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326347" y="5494979"/>
            <a:ext cx="761652" cy="200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50"/>
          <p:cNvSpPr/>
          <p:nvPr/>
        </p:nvSpPr>
        <p:spPr bwMode="white">
          <a:xfrm>
            <a:off x="3053596" y="2853620"/>
            <a:ext cx="333223" cy="219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93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06909" y="1661565"/>
            <a:ext cx="285619" cy="257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73553" y="2510078"/>
            <a:ext cx="199933" cy="152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06909" y="3282320"/>
            <a:ext cx="285619" cy="266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73553" y="3797148"/>
            <a:ext cx="199933" cy="152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73553" y="4273841"/>
            <a:ext cx="199933" cy="152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72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13685" y="1718717"/>
            <a:ext cx="228495" cy="2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879537" y="2824557"/>
            <a:ext cx="228495" cy="190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85719" y="3920864"/>
            <a:ext cx="228495" cy="2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689785" y="4874174"/>
            <a:ext cx="247537" cy="20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75867" y="5817951"/>
            <a:ext cx="238016" cy="20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37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09685" y="2243925"/>
            <a:ext cx="618842" cy="200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65950" y="2243925"/>
            <a:ext cx="437950" cy="200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40859" y="2243925"/>
            <a:ext cx="342743" cy="200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833586" y="2711403"/>
            <a:ext cx="466512" cy="209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184859" y="2711403"/>
            <a:ext cx="476033" cy="209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659900" y="2711403"/>
            <a:ext cx="456991" cy="209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252495" y="3665440"/>
            <a:ext cx="714049" cy="200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784330" y="3665440"/>
            <a:ext cx="761652" cy="200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546072" y="4005064"/>
            <a:ext cx="3664566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6160"/>
          <p:cNvSpPr/>
          <p:nvPr/>
        </p:nvSpPr>
        <p:spPr bwMode="white">
          <a:xfrm>
            <a:off x="5760295" y="3952432"/>
            <a:ext cx="3664566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61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714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10347" y="2165724"/>
            <a:ext cx="1808925" cy="1479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47107" y="2137153"/>
            <a:ext cx="2227834" cy="1339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202909" y="2146676"/>
            <a:ext cx="2437707" cy="1714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110347" y="4984799"/>
            <a:ext cx="3608330" cy="126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5147107" y="4984799"/>
            <a:ext cx="1942214" cy="1396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9202909" y="4984799"/>
            <a:ext cx="1789884" cy="1468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7" grpId="0" animBg="1"/>
      <p:bldP spid="6158" grpId="0" animBg="1"/>
      <p:bldP spid="61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00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13685" y="3089855"/>
            <a:ext cx="4950743" cy="790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</Words>
  <Application>Microsoft Office PowerPoint</Application>
  <PresentationFormat>宽屏</PresentationFormat>
  <Paragraphs>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伍丹</cp:lastModifiedBy>
  <cp:revision>4</cp:revision>
  <dcterms:created xsi:type="dcterms:W3CDTF">2021-12-27T06:11:56Z</dcterms:created>
  <dcterms:modified xsi:type="dcterms:W3CDTF">2021-12-30T14:38:42Z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