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9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2974826"/>
            <a:ext cx="599801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2974826"/>
            <a:ext cx="590280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669" y="2974826"/>
            <a:ext cx="599801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93586" y="3527086"/>
            <a:ext cx="1704198" cy="26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09884" y="4603043"/>
            <a:ext cx="1075834" cy="107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51107" y="4603043"/>
            <a:ext cx="1827966" cy="107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7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3651335"/>
            <a:ext cx="428429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32066" y="3651335"/>
            <a:ext cx="428429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36198" y="3651335"/>
            <a:ext cx="428429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89785" y="5003667"/>
            <a:ext cx="428429" cy="22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93917" y="5003667"/>
            <a:ext cx="428429" cy="22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7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2908394"/>
            <a:ext cx="3932478" cy="15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988841"/>
            <a:ext cx="6017092" cy="148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7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72546"/>
            <a:ext cx="5657052" cy="151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0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2225281"/>
            <a:ext cx="5379173" cy="1251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6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280941"/>
            <a:ext cx="2446809" cy="158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07239" y="2232525"/>
            <a:ext cx="269281" cy="30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9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320951"/>
            <a:ext cx="7207140" cy="185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50181" y="3151433"/>
            <a:ext cx="409388" cy="37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9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05223" y="4104298"/>
            <a:ext cx="323702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79801" y="4104298"/>
            <a:ext cx="333223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第五单元系统复习测试卷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484" y="1080000"/>
            <a:ext cx="11520000" cy="5259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42847" y="1689754"/>
            <a:ext cx="1447140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46913" y="1689754"/>
            <a:ext cx="1437619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938" y="1689754"/>
            <a:ext cx="1437619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09624" y="2242344"/>
            <a:ext cx="142809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46847" y="2242344"/>
            <a:ext cx="190413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89393" y="2775879"/>
            <a:ext cx="323702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65492" y="3299886"/>
            <a:ext cx="466512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377194" y="3804839"/>
            <a:ext cx="590280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403442" y="4357429"/>
            <a:ext cx="333223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890649" y="4862381"/>
            <a:ext cx="590280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099112" y="4871909"/>
            <a:ext cx="609322" cy="25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557756" y="5948506"/>
            <a:ext cx="199933" cy="2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709426" y="5948506"/>
            <a:ext cx="199933" cy="2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0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21619" y="1213415"/>
            <a:ext cx="333223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76661" y="1718486"/>
            <a:ext cx="323702" cy="25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94644" y="1747075"/>
            <a:ext cx="456991" cy="20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32925" y="2271206"/>
            <a:ext cx="466512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526942" y="2804867"/>
            <a:ext cx="199933" cy="20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05090" y="3862658"/>
            <a:ext cx="456991" cy="20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499702" y="3862658"/>
            <a:ext cx="333223" cy="20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870677" y="4358200"/>
            <a:ext cx="599801" cy="26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61619" y="4968098"/>
            <a:ext cx="599801" cy="25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2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852198"/>
            <a:ext cx="199933" cy="1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06909" y="2347931"/>
            <a:ext cx="285619" cy="25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06909" y="2891330"/>
            <a:ext cx="285619" cy="25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463329"/>
            <a:ext cx="199933" cy="152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006728"/>
            <a:ext cx="199933" cy="152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68" y="920509"/>
            <a:ext cx="105073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94386" y="1563404"/>
            <a:ext cx="208409" cy="17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53705" y="2492997"/>
            <a:ext cx="225777" cy="182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90006" y="3422590"/>
            <a:ext cx="225777" cy="182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46215" y="4360870"/>
            <a:ext cx="217093" cy="182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90728" y="5907296"/>
            <a:ext cx="208409" cy="17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1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85851" y="3175966"/>
            <a:ext cx="1161520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74479" y="3175966"/>
            <a:ext cx="323702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28661" y="3690431"/>
            <a:ext cx="885421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31669" y="3690431"/>
            <a:ext cx="599801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3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008" y="3109026"/>
            <a:ext cx="828297" cy="92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04033" y="3604375"/>
            <a:ext cx="818776" cy="22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83603" y="3537694"/>
            <a:ext cx="1294809" cy="6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4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61289" y="1203826"/>
            <a:ext cx="1704198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41190" y="2499237"/>
            <a:ext cx="1437619" cy="104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81520" y="2842140"/>
            <a:ext cx="1123438" cy="70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61355" y="2842140"/>
            <a:ext cx="771173" cy="7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宽屏</PresentationFormat>
  <Paragraphs>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