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3" r:id="rId2"/>
    <p:sldId id="284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0" d="100"/>
          <a:sy n="60" d="100"/>
        </p:scale>
        <p:origin x="208" y="4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398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0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019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767272" y="4238401"/>
            <a:ext cx="1047272" cy="209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614280" y="4238401"/>
            <a:ext cx="1285289" cy="209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689785" y="4238401"/>
            <a:ext cx="913983" cy="209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393983" y="4238401"/>
            <a:ext cx="894942" cy="209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796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395966" y="3435423"/>
            <a:ext cx="933024" cy="257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119206" y="3435423"/>
            <a:ext cx="1104396" cy="267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004297" y="3435423"/>
            <a:ext cx="961586" cy="257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746578" y="3435423"/>
            <a:ext cx="961586" cy="257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080000"/>
            <a:ext cx="11520000" cy="45704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396078" y="1241869"/>
            <a:ext cx="1970776" cy="276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560574" y="2260695"/>
            <a:ext cx="761652" cy="209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560574" y="3241434"/>
            <a:ext cx="761652" cy="209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560574" y="4231695"/>
            <a:ext cx="761652" cy="209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570094" y="5221956"/>
            <a:ext cx="752132" cy="209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1651" y="994936"/>
            <a:ext cx="11396129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510267" y="4963773"/>
            <a:ext cx="612188" cy="282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153484" y="4973201"/>
            <a:ext cx="602770" cy="273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370654" y="5293724"/>
            <a:ext cx="612188" cy="292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023289" y="5293724"/>
            <a:ext cx="621607" cy="282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574534" y="5614248"/>
            <a:ext cx="602770" cy="282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246005" y="5614248"/>
            <a:ext cx="612188" cy="273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956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67140" y="2575507"/>
            <a:ext cx="8140165" cy="733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6208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76661" y="2508691"/>
            <a:ext cx="3379834" cy="723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551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76661" y="2786349"/>
            <a:ext cx="5055471" cy="1182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706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348033" y="2577838"/>
            <a:ext cx="2008859" cy="715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323" y="0"/>
            <a:ext cx="1224632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2" y="2239963"/>
            <a:ext cx="58326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数学四年级下人教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55446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第四单元系统复习测试卷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90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5964" y="1080000"/>
            <a:ext cx="11520000" cy="45787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731524" y="3722339"/>
            <a:ext cx="583779" cy="515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352392" y="3722339"/>
            <a:ext cx="580762" cy="515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860317" y="3722339"/>
            <a:ext cx="648072" cy="515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591071" y="3874965"/>
            <a:ext cx="485553" cy="209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113716" y="3874965"/>
            <a:ext cx="476033" cy="209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0779170" y="3874965"/>
            <a:ext cx="609322" cy="209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8303798" y="4475930"/>
            <a:ext cx="761652" cy="209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9922311" y="4924269"/>
            <a:ext cx="761652" cy="209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1344195" y="5343991"/>
            <a:ext cx="1713719" cy="267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5933154" y="5363069"/>
            <a:ext cx="618842" cy="209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6" grpId="0" animBg="1"/>
      <p:bldP spid="6157" grpId="0" animBg="1"/>
      <p:bldP spid="6158" grpId="0" animBg="1"/>
      <p:bldP spid="61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812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490512" y="1232392"/>
            <a:ext cx="437950" cy="209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261355" y="1232392"/>
            <a:ext cx="199933" cy="209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329322" y="1680044"/>
            <a:ext cx="761652" cy="200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232793" y="1680044"/>
            <a:ext cx="723570" cy="200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908429" y="1680044"/>
            <a:ext cx="476033" cy="200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6051570" y="2108647"/>
            <a:ext cx="952066" cy="257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2719338" y="2546775"/>
            <a:ext cx="1237685" cy="266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6670413" y="2546775"/>
            <a:ext cx="1218644" cy="266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10354909" y="3013476"/>
            <a:ext cx="723570" cy="209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2652694" y="3899256"/>
            <a:ext cx="476033" cy="209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5604099" y="3899256"/>
            <a:ext cx="618842" cy="209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10231140" y="3899256"/>
            <a:ext cx="628363" cy="209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2662214" y="4346908"/>
            <a:ext cx="609322" cy="200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6299107" y="4346908"/>
            <a:ext cx="476033" cy="200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10231140" y="4346908"/>
            <a:ext cx="618842" cy="200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245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421884" y="1918227"/>
            <a:ext cx="333223" cy="228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910082" y="2546897"/>
            <a:ext cx="333223" cy="228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480330" y="2546897"/>
            <a:ext cx="323702" cy="219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271867" y="3613732"/>
            <a:ext cx="437950" cy="228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719008" y="3613732"/>
            <a:ext cx="437950" cy="228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718347" y="3623257"/>
            <a:ext cx="418909" cy="209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8384132" y="3613732"/>
            <a:ext cx="437950" cy="228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9964561" y="4890123"/>
            <a:ext cx="752132" cy="200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1748231" y="5328287"/>
            <a:ext cx="761652" cy="219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147"/>
          <p:cNvSpPr/>
          <p:nvPr/>
        </p:nvSpPr>
        <p:spPr bwMode="white">
          <a:xfrm>
            <a:off x="1769497" y="1925912"/>
            <a:ext cx="333223" cy="228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6147"/>
          <p:cNvSpPr/>
          <p:nvPr/>
        </p:nvSpPr>
        <p:spPr bwMode="white">
          <a:xfrm>
            <a:off x="5168372" y="1906356"/>
            <a:ext cx="333223" cy="228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6148"/>
          <p:cNvSpPr/>
          <p:nvPr/>
        </p:nvSpPr>
        <p:spPr bwMode="white">
          <a:xfrm>
            <a:off x="9261085" y="2513472"/>
            <a:ext cx="323702" cy="219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8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506909" y="1661721"/>
            <a:ext cx="285619" cy="257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573553" y="2186225"/>
            <a:ext cx="199933" cy="152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573553" y="2682119"/>
            <a:ext cx="199933" cy="152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573553" y="3168476"/>
            <a:ext cx="199933" cy="152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1506909" y="3616688"/>
            <a:ext cx="285619" cy="257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941771"/>
            <a:ext cx="11315018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153078" y="1588014"/>
            <a:ext cx="233781" cy="196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012809" y="2552697"/>
            <a:ext cx="233781" cy="196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022161" y="3592307"/>
            <a:ext cx="233781" cy="196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872541" y="4631917"/>
            <a:ext cx="243132" cy="196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490892" y="5746453"/>
            <a:ext cx="233781" cy="206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326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976396" y="2223921"/>
            <a:ext cx="761652" cy="209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623140" y="2223921"/>
            <a:ext cx="618842" cy="209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993785" y="2223921"/>
            <a:ext cx="761652" cy="209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926148" y="2223921"/>
            <a:ext cx="618842" cy="209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833586" y="2710088"/>
            <a:ext cx="714049" cy="209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489851" y="2710088"/>
            <a:ext cx="571239" cy="209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993785" y="2710088"/>
            <a:ext cx="771173" cy="209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1059438" y="2710088"/>
            <a:ext cx="618842" cy="209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2690776" y="3691953"/>
            <a:ext cx="761652" cy="209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4575867" y="3691953"/>
            <a:ext cx="199933" cy="209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2833586" y="4178120"/>
            <a:ext cx="752132" cy="209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4652033" y="4178120"/>
            <a:ext cx="618842" cy="209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3252495" y="4673819"/>
            <a:ext cx="752132" cy="209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5061421" y="4673819"/>
            <a:ext cx="618842" cy="209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3252495" y="5159986"/>
            <a:ext cx="1037752" cy="209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2" name="Rectangle 6161"/>
          <p:cNvSpPr/>
          <p:nvPr/>
        </p:nvSpPr>
        <p:spPr bwMode="white">
          <a:xfrm>
            <a:off x="5337520" y="5159986"/>
            <a:ext cx="771173" cy="209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  <p:bldP spid="616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226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367404" y="1833164"/>
            <a:ext cx="476033" cy="200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528595" y="1833164"/>
            <a:ext cx="485553" cy="200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927801" y="1833164"/>
            <a:ext cx="599801" cy="200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231801" y="1833164"/>
            <a:ext cx="609322" cy="200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367404" y="2567261"/>
            <a:ext cx="476033" cy="209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3671404" y="2567261"/>
            <a:ext cx="476033" cy="209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5984925" y="2576795"/>
            <a:ext cx="466512" cy="200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8288925" y="2567261"/>
            <a:ext cx="476033" cy="209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2024330" y="3673174"/>
            <a:ext cx="618842" cy="209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5585057" y="3673174"/>
            <a:ext cx="618842" cy="209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9002975" y="3673174"/>
            <a:ext cx="752132" cy="209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2024330" y="4159394"/>
            <a:ext cx="894942" cy="209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6003966" y="4159394"/>
            <a:ext cx="609322" cy="209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9697983" y="4159394"/>
            <a:ext cx="761652" cy="209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11</Words>
  <Application>Microsoft Office PowerPoint</Application>
  <PresentationFormat>宽屏</PresentationFormat>
  <Paragraphs>2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3" baseType="lpstr">
      <vt:lpstr>宋体</vt:lpstr>
      <vt:lpstr>微软雅黑</vt:lpstr>
      <vt:lpstr>Arial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伍丹</cp:lastModifiedBy>
  <cp:revision>4</cp:revision>
  <dcterms:created xsi:type="dcterms:W3CDTF">2021-12-27T06:11:56Z</dcterms:created>
  <dcterms:modified xsi:type="dcterms:W3CDTF">2021-12-30T14:10:14Z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