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0" r:id="rId3"/>
    <p:sldId id="260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9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2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9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09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24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04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4936" y="-4997"/>
            <a:ext cx="1171262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7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6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1737090"/>
            <a:ext cx="1447140" cy="21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32727" y="1737090"/>
            <a:ext cx="1332892" cy="21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02975" y="1737090"/>
            <a:ext cx="1485223" cy="21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3701" y="2279904"/>
            <a:ext cx="1580431" cy="2119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85453" y="2279904"/>
            <a:ext cx="1710547" cy="2119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57321" y="2279904"/>
            <a:ext cx="3040265" cy="2949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6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33983" y="1261062"/>
            <a:ext cx="894942" cy="21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61421" y="1261062"/>
            <a:ext cx="894942" cy="21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31669" y="1261062"/>
            <a:ext cx="894942" cy="21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0000" y="1823309"/>
            <a:ext cx="1980297" cy="195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53752" y="1823309"/>
            <a:ext cx="1615337" cy="213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248128" y="1823308"/>
            <a:ext cx="4104456" cy="239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09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9867" y="2320918"/>
            <a:ext cx="1190082" cy="21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37785" y="2320918"/>
            <a:ext cx="1190082" cy="21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12892" y="2320918"/>
            <a:ext cx="1485223" cy="21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9867" y="2874559"/>
            <a:ext cx="894942" cy="21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37785" y="2874559"/>
            <a:ext cx="742611" cy="21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12892" y="2874559"/>
            <a:ext cx="742611" cy="21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97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193388" y="2584670"/>
            <a:ext cx="276099" cy="228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40528" y="2584670"/>
            <a:ext cx="247537" cy="23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74876" y="3298912"/>
            <a:ext cx="228495" cy="228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65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4.png">
            <a:extLst>
              <a:ext uri="{FF2B5EF4-FFF2-40B4-BE49-F238E27FC236}">
                <a16:creationId xmlns:a16="http://schemas.microsoft.com/office/drawing/2014/main" id="{E757ED7B-57F7-46ED-94E9-1164CEC930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4365104"/>
            <a:ext cx="11520000" cy="21308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30E52D94-E808-491B-8B14-70B06C6F0F94}"/>
              </a:ext>
            </a:extLst>
          </p:cNvPr>
          <p:cNvSpPr/>
          <p:nvPr/>
        </p:nvSpPr>
        <p:spPr bwMode="white">
          <a:xfrm>
            <a:off x="4131819" y="4498880"/>
            <a:ext cx="352264" cy="21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36A713CA-A58D-4875-8B48-B5F8E1E00764}"/>
              </a:ext>
            </a:extLst>
          </p:cNvPr>
          <p:cNvSpPr/>
          <p:nvPr/>
        </p:nvSpPr>
        <p:spPr bwMode="white">
          <a:xfrm>
            <a:off x="6293009" y="4498880"/>
            <a:ext cx="495074" cy="21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>
            <a:extLst>
              <a:ext uri="{FF2B5EF4-FFF2-40B4-BE49-F238E27FC236}">
                <a16:creationId xmlns:a16="http://schemas.microsoft.com/office/drawing/2014/main" id="{D7F137EE-78F4-45D1-9772-781094B38639}"/>
              </a:ext>
            </a:extLst>
          </p:cNvPr>
          <p:cNvSpPr/>
          <p:nvPr/>
        </p:nvSpPr>
        <p:spPr bwMode="white">
          <a:xfrm>
            <a:off x="2046794" y="5024430"/>
            <a:ext cx="342743" cy="27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>
            <a:extLst>
              <a:ext uri="{FF2B5EF4-FFF2-40B4-BE49-F238E27FC236}">
                <a16:creationId xmlns:a16="http://schemas.microsoft.com/office/drawing/2014/main" id="{8A4AD606-F075-48B2-9D81-329E00E91814}"/>
              </a:ext>
            </a:extLst>
          </p:cNvPr>
          <p:cNvSpPr/>
          <p:nvPr/>
        </p:nvSpPr>
        <p:spPr bwMode="white">
          <a:xfrm>
            <a:off x="5931224" y="5024430"/>
            <a:ext cx="342743" cy="27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>
            <a:extLst>
              <a:ext uri="{FF2B5EF4-FFF2-40B4-BE49-F238E27FC236}">
                <a16:creationId xmlns:a16="http://schemas.microsoft.com/office/drawing/2014/main" id="{0E49A699-9591-4E58-9AC2-7AB7E1D3AF2E}"/>
              </a:ext>
            </a:extLst>
          </p:cNvPr>
          <p:cNvSpPr/>
          <p:nvPr/>
        </p:nvSpPr>
        <p:spPr bwMode="white">
          <a:xfrm>
            <a:off x="2199125" y="6123308"/>
            <a:ext cx="7045289" cy="29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6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00099" y="2451489"/>
            <a:ext cx="2265917" cy="28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05157" y="3003895"/>
            <a:ext cx="4807933" cy="28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4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156283"/>
            <a:ext cx="2713388" cy="29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651564"/>
            <a:ext cx="3160859" cy="29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9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158339"/>
            <a:ext cx="3294148" cy="29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654566"/>
            <a:ext cx="3912991" cy="276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5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111070"/>
            <a:ext cx="2123107" cy="29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32991" y="2139710"/>
            <a:ext cx="1247206" cy="229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2607511"/>
            <a:ext cx="3313190" cy="28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68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47768" y="2255938"/>
            <a:ext cx="2570578" cy="286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743522"/>
            <a:ext cx="4950743" cy="286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下大考卷教用</a:t>
            </a: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期中仿真模拟测试卷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5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66942" y="4027711"/>
            <a:ext cx="2561057" cy="28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85057" y="4027711"/>
            <a:ext cx="1980297" cy="28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66942" y="4514227"/>
            <a:ext cx="4865057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23933" y="5010282"/>
            <a:ext cx="3018049" cy="28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90"/>
            <a:ext cx="12192000" cy="68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76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89719" y="1689858"/>
            <a:ext cx="333223" cy="28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65090" y="1689858"/>
            <a:ext cx="342743" cy="28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849983" y="1689858"/>
            <a:ext cx="333223" cy="28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357223" y="2242543"/>
            <a:ext cx="371305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70148" y="2242543"/>
            <a:ext cx="637884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23735" y="2766640"/>
            <a:ext cx="333223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536793" y="2747582"/>
            <a:ext cx="342743" cy="28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193719" y="3386028"/>
            <a:ext cx="209454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004628" y="4091177"/>
            <a:ext cx="199933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80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754776" y="1299514"/>
            <a:ext cx="209454" cy="229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89454" y="2005776"/>
            <a:ext cx="199933" cy="21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37851" y="2616598"/>
            <a:ext cx="209454" cy="21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55371" y="2616598"/>
            <a:ext cx="199933" cy="21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870347" y="3151067"/>
            <a:ext cx="495074" cy="21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602446" y="3151067"/>
            <a:ext cx="485553" cy="21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8"/>
          <p:cNvSpPr/>
          <p:nvPr/>
        </p:nvSpPr>
        <p:spPr bwMode="white">
          <a:xfrm>
            <a:off x="2144438" y="4445990"/>
            <a:ext cx="28803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/>
          <p:cNvSpPr/>
          <p:nvPr/>
        </p:nvSpPr>
        <p:spPr bwMode="white">
          <a:xfrm>
            <a:off x="6050626" y="4437361"/>
            <a:ext cx="28803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8"/>
          <p:cNvSpPr/>
          <p:nvPr/>
        </p:nvSpPr>
        <p:spPr bwMode="white">
          <a:xfrm>
            <a:off x="9956814" y="4445990"/>
            <a:ext cx="28803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21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64429" y="1261046"/>
            <a:ext cx="352264" cy="21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75008" y="1766071"/>
            <a:ext cx="352264" cy="27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32000" y="2328269"/>
            <a:ext cx="361785" cy="21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94644" y="2852351"/>
            <a:ext cx="333223" cy="21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680264" y="3910045"/>
            <a:ext cx="647404" cy="21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0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40264" y="1767439"/>
            <a:ext cx="295140" cy="2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40264" y="2292567"/>
            <a:ext cx="295140" cy="2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30743" y="2827242"/>
            <a:ext cx="304661" cy="2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5.png">
            <a:extLst>
              <a:ext uri="{FF2B5EF4-FFF2-40B4-BE49-F238E27FC236}">
                <a16:creationId xmlns:a16="http://schemas.microsoft.com/office/drawing/2014/main" id="{34915723-DBA7-4754-A03F-17038BAD77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761" y="3336456"/>
            <a:ext cx="11520000" cy="1082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9B4D282F-977A-4E13-8984-7E38FF68FDBC}"/>
              </a:ext>
            </a:extLst>
          </p:cNvPr>
          <p:cNvSpPr/>
          <p:nvPr/>
        </p:nvSpPr>
        <p:spPr bwMode="white">
          <a:xfrm>
            <a:off x="11432075" y="3470519"/>
            <a:ext cx="295140" cy="27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>
            <a:extLst>
              <a:ext uri="{FF2B5EF4-FFF2-40B4-BE49-F238E27FC236}">
                <a16:creationId xmlns:a16="http://schemas.microsoft.com/office/drawing/2014/main" id="{79D2942F-1BC9-476D-AEE8-2AA92320405E}"/>
              </a:ext>
            </a:extLst>
          </p:cNvPr>
          <p:cNvSpPr/>
          <p:nvPr/>
        </p:nvSpPr>
        <p:spPr bwMode="white">
          <a:xfrm>
            <a:off x="11460637" y="4073803"/>
            <a:ext cx="266578" cy="21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0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60429" y="1746526"/>
            <a:ext cx="218975" cy="228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8942" y="2851056"/>
            <a:ext cx="266578" cy="21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64628" y="3946064"/>
            <a:ext cx="238016" cy="21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8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08760" y="1194287"/>
            <a:ext cx="218975" cy="22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478677" y="2727648"/>
            <a:ext cx="218975" cy="219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76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47966" y="2251434"/>
            <a:ext cx="333223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56561" y="2251434"/>
            <a:ext cx="361785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41388" y="2251434"/>
            <a:ext cx="495074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859504" y="2251434"/>
            <a:ext cx="656925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24066" y="2756199"/>
            <a:ext cx="504595" cy="22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508892" y="2756199"/>
            <a:ext cx="647404" cy="22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889057" y="2756199"/>
            <a:ext cx="209454" cy="22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707173" y="2756199"/>
            <a:ext cx="361785" cy="22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13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2022-01-18T07:41:00Z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