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0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0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8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1146710"/>
            <a:ext cx="742611" cy="21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09090" y="1146710"/>
            <a:ext cx="885421" cy="21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22148" y="1146710"/>
            <a:ext cx="1342413" cy="21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0000" y="1718512"/>
            <a:ext cx="1656593" cy="214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79776" y="1747101"/>
            <a:ext cx="2016223" cy="1963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127406" y="1718511"/>
            <a:ext cx="3361082" cy="205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9867" y="2260630"/>
            <a:ext cx="1485223" cy="22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260630"/>
            <a:ext cx="1209123" cy="22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12892" y="2260630"/>
            <a:ext cx="1190082" cy="228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19867" y="2812860"/>
            <a:ext cx="733090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85454" y="2812860"/>
            <a:ext cx="752132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12892" y="2812860"/>
            <a:ext cx="742611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680257"/>
            <a:ext cx="637884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47966" y="2223346"/>
            <a:ext cx="637884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94710" y="2223346"/>
            <a:ext cx="62836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57289" y="2775964"/>
            <a:ext cx="628363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47768" y="3319054"/>
            <a:ext cx="637884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41917" y="3319054"/>
            <a:ext cx="342743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18677" y="3871671"/>
            <a:ext cx="333223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3656155"/>
            <a:ext cx="780694" cy="28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65950" y="3656155"/>
            <a:ext cx="771173" cy="28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10214" y="4743864"/>
            <a:ext cx="8682842" cy="286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32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38247" y="2780217"/>
            <a:ext cx="2570578" cy="28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57685" y="3324669"/>
            <a:ext cx="5998016" cy="28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19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1701005"/>
            <a:ext cx="2418247" cy="28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9471" y="2245579"/>
            <a:ext cx="2570578" cy="27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2178265"/>
            <a:ext cx="2865719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03523"/>
            <a:ext cx="5921851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7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97089"/>
            <a:ext cx="2399206" cy="29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712669"/>
            <a:ext cx="3018049" cy="29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2184811"/>
            <a:ext cx="2580099" cy="2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2184811"/>
            <a:ext cx="2484892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699119"/>
            <a:ext cx="2418247" cy="29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62347" y="3222952"/>
            <a:ext cx="3465520" cy="2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6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674158"/>
            <a:ext cx="2123107" cy="29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32991" y="1702908"/>
            <a:ext cx="1247206" cy="22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191651"/>
            <a:ext cx="3465520" cy="28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期末综合模拟达标卷（一）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85348"/>
            <a:ext cx="2551537" cy="28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70942" y="2185348"/>
            <a:ext cx="3475041" cy="28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43305" y="2699907"/>
            <a:ext cx="2580099" cy="29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70942" y="2699907"/>
            <a:ext cx="2427768" cy="29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52826" y="3223995"/>
            <a:ext cx="6902479" cy="285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2755838"/>
            <a:ext cx="2113586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2755838"/>
            <a:ext cx="1647074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66942" y="3250972"/>
            <a:ext cx="2951404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1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33256" y="1680790"/>
            <a:ext cx="314181" cy="36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74545" y="1690327"/>
            <a:ext cx="19993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09487" y="2195754"/>
            <a:ext cx="333223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84661" y="2205290"/>
            <a:ext cx="304661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773818" y="2205290"/>
            <a:ext cx="218975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024330" y="2729790"/>
            <a:ext cx="19993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861818" y="2720253"/>
            <a:ext cx="314181" cy="36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736396" y="2729790"/>
            <a:ext cx="19993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488198" y="2729790"/>
            <a:ext cx="209454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967206" y="3769253"/>
            <a:ext cx="333223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535801" y="4255607"/>
            <a:ext cx="1228165" cy="28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10764297" y="4808716"/>
            <a:ext cx="504595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  <p:bldP spid="6152" grpId="0" animBg="1"/>
      <p:bldP spid="6153" grpId="0" animBg="1"/>
      <p:bldP spid="6155" grpId="0" animBg="1"/>
      <p:bldP spid="6156" grpId="0" animBg="1"/>
      <p:bldP spid="6158" grpId="0" animBg="1"/>
      <p:bldP spid="6159" grpId="0" animBg="1"/>
      <p:bldP spid="6161" grpId="0" animBg="1"/>
      <p:bldP spid="6162" grpId="0" animBg="1"/>
      <p:bldP spid="6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51768" y="1232498"/>
            <a:ext cx="314181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22214" y="1232498"/>
            <a:ext cx="514115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70809" y="1747180"/>
            <a:ext cx="780694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78809" y="1728118"/>
            <a:ext cx="1180561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55438" y="2271393"/>
            <a:ext cx="780694" cy="23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71404" y="3281695"/>
            <a:ext cx="637884" cy="28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97983" y="3281695"/>
            <a:ext cx="942545" cy="285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661884" y="3824971"/>
            <a:ext cx="361785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79206" y="3824971"/>
            <a:ext cx="209454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6145" descr="3.png">
            <a:extLst>
              <a:ext uri="{FF2B5EF4-FFF2-40B4-BE49-F238E27FC236}">
                <a16:creationId xmlns:a16="http://schemas.microsoft.com/office/drawing/2014/main" id="{72A7DCA1-DC17-4897-B66E-C8A0FEFEEA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168092"/>
            <a:ext cx="11520000" cy="237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FA5D7748-4568-4EC4-93EF-DB04F40FD862}"/>
              </a:ext>
            </a:extLst>
          </p:cNvPr>
          <p:cNvSpPr/>
          <p:nvPr/>
        </p:nvSpPr>
        <p:spPr bwMode="white">
          <a:xfrm>
            <a:off x="9773752" y="5654323"/>
            <a:ext cx="209454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7">
            <a:extLst>
              <a:ext uri="{FF2B5EF4-FFF2-40B4-BE49-F238E27FC236}">
                <a16:creationId xmlns:a16="http://schemas.microsoft.com/office/drawing/2014/main" id="{FAC079BD-551B-4D78-A638-AF273703C85C}"/>
              </a:ext>
            </a:extLst>
          </p:cNvPr>
          <p:cNvSpPr/>
          <p:nvPr/>
        </p:nvSpPr>
        <p:spPr bwMode="white">
          <a:xfrm>
            <a:off x="2271471" y="6168788"/>
            <a:ext cx="209454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7">
            <a:extLst>
              <a:ext uri="{FF2B5EF4-FFF2-40B4-BE49-F238E27FC236}">
                <a16:creationId xmlns:a16="http://schemas.microsoft.com/office/drawing/2014/main" id="{BE607A7E-D361-43A0-8505-BF7436C1FA9F}"/>
              </a:ext>
            </a:extLst>
          </p:cNvPr>
          <p:cNvSpPr/>
          <p:nvPr/>
        </p:nvSpPr>
        <p:spPr bwMode="white">
          <a:xfrm>
            <a:off x="1775520" y="5054114"/>
            <a:ext cx="360040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47">
            <a:extLst>
              <a:ext uri="{FF2B5EF4-FFF2-40B4-BE49-F238E27FC236}">
                <a16:creationId xmlns:a16="http://schemas.microsoft.com/office/drawing/2014/main" id="{0459A738-E4B7-4F61-9EA1-CD6E15D40B68}"/>
              </a:ext>
            </a:extLst>
          </p:cNvPr>
          <p:cNvSpPr/>
          <p:nvPr/>
        </p:nvSpPr>
        <p:spPr bwMode="white">
          <a:xfrm>
            <a:off x="4799856" y="5054114"/>
            <a:ext cx="360040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7">
            <a:extLst>
              <a:ext uri="{FF2B5EF4-FFF2-40B4-BE49-F238E27FC236}">
                <a16:creationId xmlns:a16="http://schemas.microsoft.com/office/drawing/2014/main" id="{F399779F-E654-456E-A348-BF2E84B5EE05}"/>
              </a:ext>
            </a:extLst>
          </p:cNvPr>
          <p:cNvSpPr/>
          <p:nvPr/>
        </p:nvSpPr>
        <p:spPr bwMode="white">
          <a:xfrm>
            <a:off x="8148005" y="5054114"/>
            <a:ext cx="360040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0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57357"/>
            <a:ext cx="257057" cy="2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0264" y="2253449"/>
            <a:ext cx="295140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78347" y="2797243"/>
            <a:ext cx="257057" cy="2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0264" y="3293335"/>
            <a:ext cx="295140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78347" y="3837129"/>
            <a:ext cx="257057" cy="2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4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75404" y="1738092"/>
            <a:ext cx="218975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38181" y="3378554"/>
            <a:ext cx="266578" cy="21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51371" y="1260994"/>
            <a:ext cx="228495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5338" y="2366011"/>
            <a:ext cx="276099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03504" y="3518658"/>
            <a:ext cx="228495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348254"/>
            <a:ext cx="352264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13752" y="2348254"/>
            <a:ext cx="342743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55768" y="2348254"/>
            <a:ext cx="628363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83404" y="2348254"/>
            <a:ext cx="485553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71735" y="2901327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13752" y="2901327"/>
            <a:ext cx="495074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55768" y="2901327"/>
            <a:ext cx="62836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59702" y="2901327"/>
            <a:ext cx="36178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824066" y="3444865"/>
            <a:ext cx="50459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80462" y="3444865"/>
            <a:ext cx="333223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736727" y="3444865"/>
            <a:ext cx="647404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59702" y="3444865"/>
            <a:ext cx="361785" cy="21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9950" y="1823244"/>
            <a:ext cx="894942" cy="22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27867" y="1823244"/>
            <a:ext cx="742611" cy="22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98314" y="1823244"/>
            <a:ext cx="894942" cy="21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1464" y="2414028"/>
            <a:ext cx="1440160" cy="123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95800" y="2276872"/>
            <a:ext cx="1944216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36160" y="2414028"/>
            <a:ext cx="1944216" cy="202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