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92" r:id="rId3"/>
    <p:sldId id="260" r:id="rId4"/>
    <p:sldId id="267" r:id="rId5"/>
    <p:sldId id="268" r:id="rId6"/>
    <p:sldId id="269" r:id="rId7"/>
    <p:sldId id="271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91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23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97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41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00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0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697"/>
          <a:stretch/>
        </p:blipFill>
        <p:spPr>
          <a:xfrm>
            <a:off x="4936" y="-4997"/>
            <a:ext cx="11712624" cy="68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13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80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05289" y="1728118"/>
            <a:ext cx="894942" cy="228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27867" y="1728118"/>
            <a:ext cx="742611" cy="238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145785" y="1728118"/>
            <a:ext cx="1351933" cy="228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27448" y="2280924"/>
            <a:ext cx="1656184" cy="1887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367808" y="2242800"/>
            <a:ext cx="1512167" cy="118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176120" y="2252331"/>
            <a:ext cx="3672408" cy="2112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643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9867" y="2252914"/>
            <a:ext cx="1332892" cy="21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37785" y="2252914"/>
            <a:ext cx="1190082" cy="21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65223" y="2252914"/>
            <a:ext cx="1037752" cy="21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19867" y="2748780"/>
            <a:ext cx="733090" cy="209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537785" y="2739244"/>
            <a:ext cx="894942" cy="228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965223" y="2739244"/>
            <a:ext cx="599801" cy="228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89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29190" y="2767961"/>
            <a:ext cx="4360462" cy="295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9613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14.png">
            <a:extLst>
              <a:ext uri="{FF2B5EF4-FFF2-40B4-BE49-F238E27FC236}">
                <a16:creationId xmlns:a16="http://schemas.microsoft.com/office/drawing/2014/main" id="{53519116-8508-412B-9B09-5E36049B67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2198927"/>
            <a:ext cx="11520000" cy="35250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46">
            <a:extLst>
              <a:ext uri="{FF2B5EF4-FFF2-40B4-BE49-F238E27FC236}">
                <a16:creationId xmlns:a16="http://schemas.microsoft.com/office/drawing/2014/main" id="{B776CA89-348D-4534-9FCF-39A364705B96}"/>
              </a:ext>
            </a:extLst>
          </p:cNvPr>
          <p:cNvSpPr/>
          <p:nvPr/>
        </p:nvSpPr>
        <p:spPr bwMode="white">
          <a:xfrm>
            <a:off x="1980150" y="2789617"/>
            <a:ext cx="2494413" cy="1238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>
            <a:extLst>
              <a:ext uri="{FF2B5EF4-FFF2-40B4-BE49-F238E27FC236}">
                <a16:creationId xmlns:a16="http://schemas.microsoft.com/office/drawing/2014/main" id="{79A39884-968E-4C0A-AF8C-8D4C4D534053}"/>
              </a:ext>
            </a:extLst>
          </p:cNvPr>
          <p:cNvSpPr/>
          <p:nvPr/>
        </p:nvSpPr>
        <p:spPr bwMode="white">
          <a:xfrm>
            <a:off x="5969307" y="3980524"/>
            <a:ext cx="3703537" cy="847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>
            <a:extLst>
              <a:ext uri="{FF2B5EF4-FFF2-40B4-BE49-F238E27FC236}">
                <a16:creationId xmlns:a16="http://schemas.microsoft.com/office/drawing/2014/main" id="{DE6BA923-3065-43CD-90BB-23701AAECB27}"/>
              </a:ext>
            </a:extLst>
          </p:cNvPr>
          <p:cNvSpPr/>
          <p:nvPr/>
        </p:nvSpPr>
        <p:spPr bwMode="white">
          <a:xfrm>
            <a:off x="2065836" y="4466415"/>
            <a:ext cx="2227834" cy="304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892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95438" y="2291573"/>
            <a:ext cx="2275438" cy="286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004958" y="2806730"/>
            <a:ext cx="1827966" cy="286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150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57487" y="1634538"/>
            <a:ext cx="2418247" cy="286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57487" y="2150832"/>
            <a:ext cx="2865719" cy="286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352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47966" y="2166796"/>
            <a:ext cx="2570578" cy="285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62347" y="2681594"/>
            <a:ext cx="3465520" cy="285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57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2176820"/>
            <a:ext cx="2722909" cy="286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52826" y="2682312"/>
            <a:ext cx="3770181" cy="286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52826" y="3197341"/>
            <a:ext cx="2722909" cy="286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262347" y="3693294"/>
            <a:ext cx="3760661" cy="295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32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080462" y="2156674"/>
            <a:ext cx="637884" cy="26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328991" y="3157124"/>
            <a:ext cx="1999338" cy="285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556826" y="3157124"/>
            <a:ext cx="2865719" cy="285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328991" y="3662113"/>
            <a:ext cx="4112925" cy="285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54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05157" y="4623087"/>
            <a:ext cx="5998016" cy="285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下大考卷教用</a:t>
            </a: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期末综合模拟达标卷（三）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441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09752" y="1653839"/>
            <a:ext cx="2561057" cy="286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14809" y="2160730"/>
            <a:ext cx="4665123" cy="286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263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05024" y="2665730"/>
            <a:ext cx="4027239" cy="296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85983" y="3172017"/>
            <a:ext cx="3018049" cy="286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90"/>
            <a:ext cx="12192000" cy="689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12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689785" y="1680835"/>
            <a:ext cx="342743" cy="257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812561" y="1661761"/>
            <a:ext cx="333223" cy="286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680264" y="2186299"/>
            <a:ext cx="209454" cy="228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812561" y="2348429"/>
            <a:ext cx="504595" cy="228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623140" y="2520097"/>
            <a:ext cx="333223" cy="219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671404" y="3502414"/>
            <a:ext cx="333223" cy="276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002644" y="3492877"/>
            <a:ext cx="933024" cy="286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566347" y="3998342"/>
            <a:ext cx="1237685" cy="286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250512" y="3998342"/>
            <a:ext cx="1237685" cy="286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45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86380" y="1756138"/>
            <a:ext cx="209454" cy="219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98776" y="1737092"/>
            <a:ext cx="704528" cy="276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861487" y="2260861"/>
            <a:ext cx="209454" cy="219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651371" y="2260861"/>
            <a:ext cx="209454" cy="219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697983" y="2260861"/>
            <a:ext cx="504595" cy="219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009300" y="3457626"/>
            <a:ext cx="285619" cy="27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671404" y="4032154"/>
            <a:ext cx="352264" cy="219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584066" y="4032154"/>
            <a:ext cx="504595" cy="219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51">
            <a:extLst>
              <a:ext uri="{FF2B5EF4-FFF2-40B4-BE49-F238E27FC236}">
                <a16:creationId xmlns:a16="http://schemas.microsoft.com/office/drawing/2014/main" id="{791A6140-5AE9-4FA2-8C83-FEFAB28AA66A}"/>
              </a:ext>
            </a:extLst>
          </p:cNvPr>
          <p:cNvSpPr/>
          <p:nvPr/>
        </p:nvSpPr>
        <p:spPr bwMode="white">
          <a:xfrm>
            <a:off x="5231904" y="3439870"/>
            <a:ext cx="285619" cy="27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51">
            <a:extLst>
              <a:ext uri="{FF2B5EF4-FFF2-40B4-BE49-F238E27FC236}">
                <a16:creationId xmlns:a16="http://schemas.microsoft.com/office/drawing/2014/main" id="{10588F4A-9D76-43B8-A352-91815695CB6A}"/>
              </a:ext>
            </a:extLst>
          </p:cNvPr>
          <p:cNvSpPr/>
          <p:nvPr/>
        </p:nvSpPr>
        <p:spPr bwMode="white">
          <a:xfrm>
            <a:off x="9265422" y="3439870"/>
            <a:ext cx="285619" cy="27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4" grpId="0" animBg="1"/>
      <p:bldP spid="6155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14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56694" y="1213541"/>
            <a:ext cx="314181" cy="27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80066" y="1204002"/>
            <a:ext cx="628363" cy="286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757090" y="1709550"/>
            <a:ext cx="333223" cy="27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899900" y="2205560"/>
            <a:ext cx="637884" cy="286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110016" y="2701570"/>
            <a:ext cx="637884" cy="286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813223" y="3226196"/>
            <a:ext cx="209454" cy="228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100165" y="3779437"/>
            <a:ext cx="314181" cy="219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6145" descr="4.png">
            <a:extLst>
              <a:ext uri="{FF2B5EF4-FFF2-40B4-BE49-F238E27FC236}">
                <a16:creationId xmlns:a16="http://schemas.microsoft.com/office/drawing/2014/main" id="{1954EE11-C1AF-42F1-9994-DBC0FCC7248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512" y="4253250"/>
            <a:ext cx="11520000" cy="20184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2" name="Rectangle 6146">
            <a:extLst>
              <a:ext uri="{FF2B5EF4-FFF2-40B4-BE49-F238E27FC236}">
                <a16:creationId xmlns:a16="http://schemas.microsoft.com/office/drawing/2014/main" id="{EECF18D8-45EF-4692-820B-898510302DA9}"/>
              </a:ext>
            </a:extLst>
          </p:cNvPr>
          <p:cNvSpPr/>
          <p:nvPr/>
        </p:nvSpPr>
        <p:spPr bwMode="white">
          <a:xfrm>
            <a:off x="10286776" y="4386546"/>
            <a:ext cx="209454" cy="218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47">
            <a:extLst>
              <a:ext uri="{FF2B5EF4-FFF2-40B4-BE49-F238E27FC236}">
                <a16:creationId xmlns:a16="http://schemas.microsoft.com/office/drawing/2014/main" id="{54F44555-BE5C-46E3-ABF5-314DE18E60A4}"/>
              </a:ext>
            </a:extLst>
          </p:cNvPr>
          <p:cNvSpPr/>
          <p:nvPr/>
        </p:nvSpPr>
        <p:spPr bwMode="white">
          <a:xfrm>
            <a:off x="6945024" y="4891171"/>
            <a:ext cx="209454" cy="218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48">
            <a:extLst>
              <a:ext uri="{FF2B5EF4-FFF2-40B4-BE49-F238E27FC236}">
                <a16:creationId xmlns:a16="http://schemas.microsoft.com/office/drawing/2014/main" id="{B602D784-45F4-4D1D-BC5B-BDB4E7D65364}"/>
              </a:ext>
            </a:extLst>
          </p:cNvPr>
          <p:cNvSpPr/>
          <p:nvPr/>
        </p:nvSpPr>
        <p:spPr bwMode="white">
          <a:xfrm>
            <a:off x="5297950" y="5405316"/>
            <a:ext cx="209454" cy="218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49">
            <a:extLst>
              <a:ext uri="{FF2B5EF4-FFF2-40B4-BE49-F238E27FC236}">
                <a16:creationId xmlns:a16="http://schemas.microsoft.com/office/drawing/2014/main" id="{942AD365-8AE1-45F2-801B-51E86F29708B}"/>
              </a:ext>
            </a:extLst>
          </p:cNvPr>
          <p:cNvSpPr/>
          <p:nvPr/>
        </p:nvSpPr>
        <p:spPr bwMode="white">
          <a:xfrm>
            <a:off x="2241817" y="5900419"/>
            <a:ext cx="352264" cy="228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9780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78347" y="1722434"/>
            <a:ext cx="257057" cy="210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6145" descr="6.png">
            <a:extLst>
              <a:ext uri="{FF2B5EF4-FFF2-40B4-BE49-F238E27FC236}">
                <a16:creationId xmlns:a16="http://schemas.microsoft.com/office/drawing/2014/main" id="{68A5FA21-C8BF-4DF7-B9D0-25BB3AE7CD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894" y="2092497"/>
            <a:ext cx="11520000" cy="19560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6146">
            <a:extLst>
              <a:ext uri="{FF2B5EF4-FFF2-40B4-BE49-F238E27FC236}">
                <a16:creationId xmlns:a16="http://schemas.microsoft.com/office/drawing/2014/main" id="{6E5A2D24-C86D-4255-8B3A-184AE5D17D63}"/>
              </a:ext>
            </a:extLst>
          </p:cNvPr>
          <p:cNvSpPr/>
          <p:nvPr/>
        </p:nvSpPr>
        <p:spPr bwMode="white">
          <a:xfrm>
            <a:off x="11461770" y="2226082"/>
            <a:ext cx="266578" cy="200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7">
            <a:extLst>
              <a:ext uri="{FF2B5EF4-FFF2-40B4-BE49-F238E27FC236}">
                <a16:creationId xmlns:a16="http://schemas.microsoft.com/office/drawing/2014/main" id="{B2F448B8-FE69-43CF-A76E-ACF4C384C59F}"/>
              </a:ext>
            </a:extLst>
          </p:cNvPr>
          <p:cNvSpPr/>
          <p:nvPr/>
        </p:nvSpPr>
        <p:spPr bwMode="white">
          <a:xfrm>
            <a:off x="11433208" y="2693630"/>
            <a:ext cx="295140" cy="27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8">
            <a:extLst>
              <a:ext uri="{FF2B5EF4-FFF2-40B4-BE49-F238E27FC236}">
                <a16:creationId xmlns:a16="http://schemas.microsoft.com/office/drawing/2014/main" id="{269C5D10-42CF-4DC9-8F12-57ABB1F2F2A5}"/>
              </a:ext>
            </a:extLst>
          </p:cNvPr>
          <p:cNvSpPr/>
          <p:nvPr/>
        </p:nvSpPr>
        <p:spPr bwMode="white">
          <a:xfrm>
            <a:off x="11423687" y="3189804"/>
            <a:ext cx="304661" cy="27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9">
            <a:extLst>
              <a:ext uri="{FF2B5EF4-FFF2-40B4-BE49-F238E27FC236}">
                <a16:creationId xmlns:a16="http://schemas.microsoft.com/office/drawing/2014/main" id="{40A7F1AE-FB1D-45C3-B0AD-3A1C33F7F9B2}"/>
              </a:ext>
            </a:extLst>
          </p:cNvPr>
          <p:cNvSpPr/>
          <p:nvPr/>
        </p:nvSpPr>
        <p:spPr bwMode="white">
          <a:xfrm>
            <a:off x="11461770" y="3714603"/>
            <a:ext cx="266578" cy="200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87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384462" y="1728809"/>
            <a:ext cx="228495" cy="228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19074" y="2721106"/>
            <a:ext cx="218975" cy="228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583404" y="3722944"/>
            <a:ext cx="218975" cy="219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81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26545" y="1508579"/>
            <a:ext cx="266578" cy="219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29190" y="3270515"/>
            <a:ext cx="228495" cy="219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852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81256" y="2225309"/>
            <a:ext cx="647404" cy="219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99371" y="2225309"/>
            <a:ext cx="504595" cy="219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193719" y="2225309"/>
            <a:ext cx="485553" cy="229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849983" y="2225309"/>
            <a:ext cx="504595" cy="229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681256" y="2721609"/>
            <a:ext cx="495074" cy="219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356561" y="2721609"/>
            <a:ext cx="504595" cy="219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879537" y="2721609"/>
            <a:ext cx="361785" cy="219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554842" y="2721609"/>
            <a:ext cx="361785" cy="219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15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6</cp:revision>
  <dcterms:created xsi:type="dcterms:W3CDTF">2021-12-27T06:11:56Z</dcterms:created>
  <dcterms:modified xsi:type="dcterms:W3CDTF">2022-01-18T07:41:15Z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