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2" r:id="rId3"/>
    <p:sldId id="260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1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69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7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33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4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6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38512" y="1690758"/>
            <a:ext cx="885421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37389" y="1690758"/>
            <a:ext cx="742611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32304" y="1673559"/>
            <a:ext cx="742611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7459" y="2234714"/>
            <a:ext cx="1315791" cy="1338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90603" y="2054694"/>
            <a:ext cx="1485034" cy="169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60750" y="2234714"/>
            <a:ext cx="1747617" cy="205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2" y="1196669"/>
            <a:ext cx="894942" cy="21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57169" y="1173336"/>
            <a:ext cx="742611" cy="31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60296" y="1155451"/>
            <a:ext cx="1475702" cy="34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000" y="1728208"/>
            <a:ext cx="1919616" cy="194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35760" y="1699610"/>
            <a:ext cx="1584176" cy="207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08296" y="1699610"/>
            <a:ext cx="3612239" cy="207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9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083646"/>
            <a:ext cx="1199603" cy="21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083646"/>
            <a:ext cx="1637553" cy="21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55702" y="2083646"/>
            <a:ext cx="1190082" cy="21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542455"/>
            <a:ext cx="599801" cy="21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542455"/>
            <a:ext cx="894942" cy="21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55702" y="2542455"/>
            <a:ext cx="742611" cy="21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3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3.png">
            <a:extLst>
              <a:ext uri="{FF2B5EF4-FFF2-40B4-BE49-F238E27FC236}">
                <a16:creationId xmlns:a16="http://schemas.microsoft.com/office/drawing/2014/main" id="{8D20898A-ABC2-4ABA-BE5D-350A583C8F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480" y="3905168"/>
            <a:ext cx="11520000" cy="187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2A331316-933F-4B5F-B0CC-D3A1DD6BA5DD}"/>
              </a:ext>
            </a:extLst>
          </p:cNvPr>
          <p:cNvSpPr/>
          <p:nvPr/>
        </p:nvSpPr>
        <p:spPr bwMode="white">
          <a:xfrm>
            <a:off x="3909893" y="4010275"/>
            <a:ext cx="628363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DBEFEB7C-373D-4FBC-96DE-28E7CDADFC73}"/>
              </a:ext>
            </a:extLst>
          </p:cNvPr>
          <p:cNvSpPr/>
          <p:nvPr/>
        </p:nvSpPr>
        <p:spPr bwMode="white">
          <a:xfrm>
            <a:off x="7775281" y="4010275"/>
            <a:ext cx="342743" cy="29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AE6936FD-34EF-4F01-803B-348D0222F357}"/>
              </a:ext>
            </a:extLst>
          </p:cNvPr>
          <p:cNvSpPr/>
          <p:nvPr/>
        </p:nvSpPr>
        <p:spPr bwMode="white">
          <a:xfrm>
            <a:off x="4804835" y="4468928"/>
            <a:ext cx="342743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C038046C-FAFB-4426-BFF7-349AF80BD00E}"/>
              </a:ext>
            </a:extLst>
          </p:cNvPr>
          <p:cNvSpPr/>
          <p:nvPr/>
        </p:nvSpPr>
        <p:spPr bwMode="white">
          <a:xfrm>
            <a:off x="7784802" y="4468928"/>
            <a:ext cx="628363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>
            <a:extLst>
              <a:ext uri="{FF2B5EF4-FFF2-40B4-BE49-F238E27FC236}">
                <a16:creationId xmlns:a16="http://schemas.microsoft.com/office/drawing/2014/main" id="{DF2A76A6-77E2-44D0-8F56-6270AA3507FA}"/>
              </a:ext>
            </a:extLst>
          </p:cNvPr>
          <p:cNvSpPr/>
          <p:nvPr/>
        </p:nvSpPr>
        <p:spPr bwMode="white">
          <a:xfrm>
            <a:off x="4595380" y="4927581"/>
            <a:ext cx="628363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>
            <a:extLst>
              <a:ext uri="{FF2B5EF4-FFF2-40B4-BE49-F238E27FC236}">
                <a16:creationId xmlns:a16="http://schemas.microsoft.com/office/drawing/2014/main" id="{665D7A6B-0944-48E0-A013-C122FDE6ACE1}"/>
              </a:ext>
            </a:extLst>
          </p:cNvPr>
          <p:cNvSpPr/>
          <p:nvPr/>
        </p:nvSpPr>
        <p:spPr bwMode="white">
          <a:xfrm>
            <a:off x="8546455" y="4927581"/>
            <a:ext cx="618842" cy="27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>
            <a:extLst>
              <a:ext uri="{FF2B5EF4-FFF2-40B4-BE49-F238E27FC236}">
                <a16:creationId xmlns:a16="http://schemas.microsoft.com/office/drawing/2014/main" id="{319FE39E-9389-41C4-A554-120740EF4DD8}"/>
              </a:ext>
            </a:extLst>
          </p:cNvPr>
          <p:cNvSpPr/>
          <p:nvPr/>
        </p:nvSpPr>
        <p:spPr bwMode="white">
          <a:xfrm>
            <a:off x="10869496" y="4927581"/>
            <a:ext cx="342743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9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5.png">
            <a:extLst>
              <a:ext uri="{FF2B5EF4-FFF2-40B4-BE49-F238E27FC236}">
                <a16:creationId xmlns:a16="http://schemas.microsoft.com/office/drawing/2014/main" id="{5A618980-7366-4CAA-8A26-404F41668A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638810"/>
            <a:ext cx="11520000" cy="2264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AA713ED3-64F8-4310-9F29-4A25F33E214A}"/>
              </a:ext>
            </a:extLst>
          </p:cNvPr>
          <p:cNvSpPr/>
          <p:nvPr/>
        </p:nvSpPr>
        <p:spPr bwMode="white">
          <a:xfrm>
            <a:off x="5240373" y="5023985"/>
            <a:ext cx="218975" cy="21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B10DA041-E574-420A-AD5D-CB19ED3966D1}"/>
              </a:ext>
            </a:extLst>
          </p:cNvPr>
          <p:cNvSpPr/>
          <p:nvPr/>
        </p:nvSpPr>
        <p:spPr bwMode="white">
          <a:xfrm>
            <a:off x="6687514" y="5023985"/>
            <a:ext cx="333223" cy="22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287B8F06-3090-42E3-B7B5-F08B729837C1}"/>
              </a:ext>
            </a:extLst>
          </p:cNvPr>
          <p:cNvSpPr/>
          <p:nvPr/>
        </p:nvSpPr>
        <p:spPr bwMode="white">
          <a:xfrm>
            <a:off x="8229861" y="5023985"/>
            <a:ext cx="209454" cy="22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6E7992E9-D72C-48BD-9ADD-7688EFE50F09}"/>
              </a:ext>
            </a:extLst>
          </p:cNvPr>
          <p:cNvSpPr/>
          <p:nvPr/>
        </p:nvSpPr>
        <p:spPr bwMode="white">
          <a:xfrm>
            <a:off x="9724605" y="5033538"/>
            <a:ext cx="209454" cy="21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>
            <a:extLst>
              <a:ext uri="{FF2B5EF4-FFF2-40B4-BE49-F238E27FC236}">
                <a16:creationId xmlns:a16="http://schemas.microsoft.com/office/drawing/2014/main" id="{0100C625-FB43-424D-920C-2FCD9347485D}"/>
              </a:ext>
            </a:extLst>
          </p:cNvPr>
          <p:cNvSpPr/>
          <p:nvPr/>
        </p:nvSpPr>
        <p:spPr bwMode="white">
          <a:xfrm>
            <a:off x="5249894" y="5482526"/>
            <a:ext cx="199933" cy="21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>
            <a:extLst>
              <a:ext uri="{FF2B5EF4-FFF2-40B4-BE49-F238E27FC236}">
                <a16:creationId xmlns:a16="http://schemas.microsoft.com/office/drawing/2014/main" id="{0FB096F9-3418-4310-BDBD-FDAE476C5DB8}"/>
              </a:ext>
            </a:extLst>
          </p:cNvPr>
          <p:cNvSpPr/>
          <p:nvPr/>
        </p:nvSpPr>
        <p:spPr bwMode="white">
          <a:xfrm>
            <a:off x="6744638" y="5472974"/>
            <a:ext cx="199933" cy="22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>
            <a:extLst>
              <a:ext uri="{FF2B5EF4-FFF2-40B4-BE49-F238E27FC236}">
                <a16:creationId xmlns:a16="http://schemas.microsoft.com/office/drawing/2014/main" id="{1EB71973-6E5A-4D0F-886A-4D0538426ADC}"/>
              </a:ext>
            </a:extLst>
          </p:cNvPr>
          <p:cNvSpPr/>
          <p:nvPr/>
        </p:nvSpPr>
        <p:spPr bwMode="white">
          <a:xfrm>
            <a:off x="8229861" y="5472974"/>
            <a:ext cx="209454" cy="22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>
            <a:extLst>
              <a:ext uri="{FF2B5EF4-FFF2-40B4-BE49-F238E27FC236}">
                <a16:creationId xmlns:a16="http://schemas.microsoft.com/office/drawing/2014/main" id="{74211BD2-6FB7-4286-9D94-1447E93E071D}"/>
              </a:ext>
            </a:extLst>
          </p:cNvPr>
          <p:cNvSpPr/>
          <p:nvPr/>
        </p:nvSpPr>
        <p:spPr bwMode="white">
          <a:xfrm>
            <a:off x="9724605" y="5472974"/>
            <a:ext cx="209454" cy="22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5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146907"/>
            <a:ext cx="637884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47504" y="1146907"/>
            <a:ext cx="647404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22677" y="1615256"/>
            <a:ext cx="1808925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14809" y="2064489"/>
            <a:ext cx="2894280" cy="29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33851" y="2523280"/>
            <a:ext cx="3294148" cy="29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024330" y="2991629"/>
            <a:ext cx="3018049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9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2568979"/>
            <a:ext cx="3456000" cy="29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0297" y="3027126"/>
            <a:ext cx="4807933" cy="28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6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52429" y="2167765"/>
            <a:ext cx="3598809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683022"/>
            <a:ext cx="7188099" cy="28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76329"/>
            <a:ext cx="2342082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61487" y="2176329"/>
            <a:ext cx="2418247" cy="28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681594"/>
            <a:ext cx="4655603" cy="29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7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84859" y="3445859"/>
            <a:ext cx="618842" cy="27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13818" y="3808370"/>
            <a:ext cx="618842" cy="27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60628" y="3989625"/>
            <a:ext cx="609322" cy="29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期末综合模拟达标卷（二</a:t>
            </a:r>
            <a:r>
              <a:rPr lang="zh-CN" altLang="en-US" sz="3200" dirty="0" smtClean="0">
                <a:latin typeface="Calibri" panose="020F0502020204030204" pitchFamily="34" charset="0"/>
              </a:rPr>
              <a:t>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7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9752" y="1699578"/>
            <a:ext cx="2561057" cy="28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14809" y="2204773"/>
            <a:ext cx="5407735" cy="28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60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2655046"/>
            <a:ext cx="4331900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66942" y="3180062"/>
            <a:ext cx="2865719" cy="286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66942" y="3685986"/>
            <a:ext cx="4217652" cy="286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6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69950" y="1633380"/>
            <a:ext cx="342743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08958" y="2577943"/>
            <a:ext cx="637884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07702" y="2577943"/>
            <a:ext cx="1237685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61685" y="3054995"/>
            <a:ext cx="942545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07504" y="3054995"/>
            <a:ext cx="1228165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33256" y="3560670"/>
            <a:ext cx="314181" cy="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42776" y="3656080"/>
            <a:ext cx="295140" cy="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565024" y="3560670"/>
            <a:ext cx="209454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23735" y="3761032"/>
            <a:ext cx="333223" cy="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338512" y="4524315"/>
            <a:ext cx="142809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033190" y="4524315"/>
            <a:ext cx="352264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3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1165710"/>
            <a:ext cx="1237685" cy="28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36991" y="1184757"/>
            <a:ext cx="656925" cy="21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23933" y="1670451"/>
            <a:ext cx="647404" cy="21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55570" y="1670451"/>
            <a:ext cx="361785" cy="21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29256" y="2146622"/>
            <a:ext cx="323702" cy="21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74413" y="2146622"/>
            <a:ext cx="628363" cy="21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966545" y="2622793"/>
            <a:ext cx="352264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03438" y="2622793"/>
            <a:ext cx="656925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691107" y="3803697"/>
            <a:ext cx="323702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>
            <a:extLst>
              <a:ext uri="{FF2B5EF4-FFF2-40B4-BE49-F238E27FC236}">
                <a16:creationId xmlns:a16="http://schemas.microsoft.com/office/drawing/2014/main" id="{D06960AA-6843-4EAA-8ABC-503B9BBF66E4}"/>
              </a:ext>
            </a:extLst>
          </p:cNvPr>
          <p:cNvSpPr/>
          <p:nvPr/>
        </p:nvSpPr>
        <p:spPr bwMode="white">
          <a:xfrm>
            <a:off x="5159896" y="3803697"/>
            <a:ext cx="288032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4">
            <a:extLst>
              <a:ext uri="{FF2B5EF4-FFF2-40B4-BE49-F238E27FC236}">
                <a16:creationId xmlns:a16="http://schemas.microsoft.com/office/drawing/2014/main" id="{7700FDC6-05DE-4CE1-A81C-58F646F09BBD}"/>
              </a:ext>
            </a:extLst>
          </p:cNvPr>
          <p:cNvSpPr/>
          <p:nvPr/>
        </p:nvSpPr>
        <p:spPr bwMode="white">
          <a:xfrm>
            <a:off x="9161988" y="3803697"/>
            <a:ext cx="323702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4">
            <a:extLst>
              <a:ext uri="{FF2B5EF4-FFF2-40B4-BE49-F238E27FC236}">
                <a16:creationId xmlns:a16="http://schemas.microsoft.com/office/drawing/2014/main" id="{3D2E49CB-9720-41CA-9424-7661AE13A0F9}"/>
              </a:ext>
            </a:extLst>
          </p:cNvPr>
          <p:cNvSpPr/>
          <p:nvPr/>
        </p:nvSpPr>
        <p:spPr bwMode="white">
          <a:xfrm>
            <a:off x="1672163" y="4427173"/>
            <a:ext cx="323702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4">
            <a:extLst>
              <a:ext uri="{FF2B5EF4-FFF2-40B4-BE49-F238E27FC236}">
                <a16:creationId xmlns:a16="http://schemas.microsoft.com/office/drawing/2014/main" id="{8BF67B07-C6DC-4162-A53D-591C931175EF}"/>
              </a:ext>
            </a:extLst>
          </p:cNvPr>
          <p:cNvSpPr/>
          <p:nvPr/>
        </p:nvSpPr>
        <p:spPr bwMode="white">
          <a:xfrm>
            <a:off x="5281599" y="4417234"/>
            <a:ext cx="323702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4">
            <a:extLst>
              <a:ext uri="{FF2B5EF4-FFF2-40B4-BE49-F238E27FC236}">
                <a16:creationId xmlns:a16="http://schemas.microsoft.com/office/drawing/2014/main" id="{14B77034-F515-4DB3-B198-0887E0CD758B}"/>
              </a:ext>
            </a:extLst>
          </p:cNvPr>
          <p:cNvSpPr/>
          <p:nvPr/>
        </p:nvSpPr>
        <p:spPr bwMode="white">
          <a:xfrm>
            <a:off x="9161988" y="4417234"/>
            <a:ext cx="288456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46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17950" y="1299207"/>
            <a:ext cx="209454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52495" y="1918707"/>
            <a:ext cx="218975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83404" y="2471491"/>
            <a:ext cx="199933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62082" y="2948029"/>
            <a:ext cx="209454" cy="22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50975" y="3434098"/>
            <a:ext cx="209454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949529"/>
            <a:ext cx="257057" cy="21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666174"/>
            <a:ext cx="257057" cy="21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5.png">
            <a:extLst>
              <a:ext uri="{FF2B5EF4-FFF2-40B4-BE49-F238E27FC236}">
                <a16:creationId xmlns:a16="http://schemas.microsoft.com/office/drawing/2014/main" id="{E9C386A8-B3AA-4C09-B42B-48F99DD527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9700" y="3060550"/>
            <a:ext cx="11520000" cy="1415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6E7DEF11-88ED-4CB0-B73C-51816600EE8C}"/>
              </a:ext>
            </a:extLst>
          </p:cNvPr>
          <p:cNvSpPr/>
          <p:nvPr/>
        </p:nvSpPr>
        <p:spPr bwMode="white">
          <a:xfrm>
            <a:off x="11470576" y="3194404"/>
            <a:ext cx="266578" cy="20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468E082E-F15F-4FC7-8A76-661AF0C110E1}"/>
              </a:ext>
            </a:extLst>
          </p:cNvPr>
          <p:cNvSpPr/>
          <p:nvPr/>
        </p:nvSpPr>
        <p:spPr bwMode="white">
          <a:xfrm>
            <a:off x="11432493" y="3643771"/>
            <a:ext cx="304661" cy="27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C1CC1CDE-B133-494C-8504-1CB39A61BEB6}"/>
              </a:ext>
            </a:extLst>
          </p:cNvPr>
          <p:cNvSpPr/>
          <p:nvPr/>
        </p:nvSpPr>
        <p:spPr bwMode="white">
          <a:xfrm>
            <a:off x="11480096" y="4150504"/>
            <a:ext cx="257057" cy="20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7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02975" y="1709255"/>
            <a:ext cx="266578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41652" y="2662672"/>
            <a:ext cx="228495" cy="22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8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99471"/>
            <a:ext cx="218975" cy="21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71206" y="2700155"/>
            <a:ext cx="218975" cy="21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83867" y="3748492"/>
            <a:ext cx="228495" cy="22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6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265498"/>
            <a:ext cx="495074" cy="21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04231" y="2265498"/>
            <a:ext cx="352264" cy="21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36727" y="2265498"/>
            <a:ext cx="504595" cy="21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16892" y="2265498"/>
            <a:ext cx="209454" cy="21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0297" y="2753083"/>
            <a:ext cx="476033" cy="21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56561" y="2753083"/>
            <a:ext cx="352264" cy="21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31867" y="2753083"/>
            <a:ext cx="495074" cy="22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31074" y="2753083"/>
            <a:ext cx="485553" cy="22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8</cp:revision>
  <dcterms:created xsi:type="dcterms:W3CDTF">2021-12-27T06:11:56Z</dcterms:created>
  <dcterms:modified xsi:type="dcterms:W3CDTF">2022-01-18T07:41:24Z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