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91" r:id="rId3"/>
    <p:sldId id="260" r:id="rId4"/>
    <p:sldId id="267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3" r:id="rId19"/>
    <p:sldId id="284" r:id="rId20"/>
    <p:sldId id="285" r:id="rId21"/>
    <p:sldId id="286" r:id="rId22"/>
    <p:sldId id="287" r:id="rId23"/>
    <p:sldId id="290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2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63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37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82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60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697"/>
          <a:stretch/>
        </p:blipFill>
        <p:spPr>
          <a:xfrm>
            <a:off x="4936" y="-4997"/>
            <a:ext cx="11712624" cy="68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86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05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05289" y="1728736"/>
            <a:ext cx="894942" cy="21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85057" y="1728736"/>
            <a:ext cx="847338" cy="21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298115" y="1728736"/>
            <a:ext cx="752132" cy="22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83432" y="2262989"/>
            <a:ext cx="1812071" cy="191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11824" y="2262989"/>
            <a:ext cx="1920571" cy="191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177385" y="2128707"/>
            <a:ext cx="1724411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60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81454" y="1270630"/>
            <a:ext cx="894942" cy="228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13752" y="1270630"/>
            <a:ext cx="742611" cy="219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784000" y="1270630"/>
            <a:ext cx="1332892" cy="219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20000" y="1804394"/>
            <a:ext cx="1456660" cy="1480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863752" y="1775800"/>
            <a:ext cx="1944216" cy="2373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495060" y="1775800"/>
            <a:ext cx="1944216" cy="2220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352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9867" y="2195396"/>
            <a:ext cx="1628033" cy="21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90115" y="2195396"/>
            <a:ext cx="1190082" cy="21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60363" y="2195396"/>
            <a:ext cx="1199603" cy="21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19867" y="2681594"/>
            <a:ext cx="894942" cy="21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690115" y="2681594"/>
            <a:ext cx="742611" cy="21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260363" y="2681594"/>
            <a:ext cx="599801" cy="21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75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10016" y="2473024"/>
            <a:ext cx="4522314" cy="295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57487" y="2988252"/>
            <a:ext cx="4065322" cy="295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57487" y="3503480"/>
            <a:ext cx="4189090" cy="295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557487" y="4018708"/>
            <a:ext cx="3170380" cy="286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3193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42644" y="1768333"/>
            <a:ext cx="333223" cy="28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75272" y="1768333"/>
            <a:ext cx="618842" cy="28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60231" y="1768333"/>
            <a:ext cx="618842" cy="28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28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5.png">
            <a:extLst>
              <a:ext uri="{FF2B5EF4-FFF2-40B4-BE49-F238E27FC236}">
                <a16:creationId xmlns:a16="http://schemas.microsoft.com/office/drawing/2014/main" id="{7ACD0693-2642-4B80-AAE2-DD5CE96684E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7528" y="4581128"/>
            <a:ext cx="11520000" cy="15357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>
            <a:extLst>
              <a:ext uri="{FF2B5EF4-FFF2-40B4-BE49-F238E27FC236}">
                <a16:creationId xmlns:a16="http://schemas.microsoft.com/office/drawing/2014/main" id="{BBB96069-A071-4BC7-A25C-B63E0C88F2D4}"/>
              </a:ext>
            </a:extLst>
          </p:cNvPr>
          <p:cNvSpPr/>
          <p:nvPr/>
        </p:nvSpPr>
        <p:spPr bwMode="white">
          <a:xfrm>
            <a:off x="7474238" y="4695591"/>
            <a:ext cx="342743" cy="27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>
            <a:extLst>
              <a:ext uri="{FF2B5EF4-FFF2-40B4-BE49-F238E27FC236}">
                <a16:creationId xmlns:a16="http://schemas.microsoft.com/office/drawing/2014/main" id="{7F885F0D-AE93-4178-ADFF-63BA76F8B18D}"/>
              </a:ext>
            </a:extLst>
          </p:cNvPr>
          <p:cNvSpPr/>
          <p:nvPr/>
        </p:nvSpPr>
        <p:spPr bwMode="white">
          <a:xfrm>
            <a:off x="3894470" y="5315603"/>
            <a:ext cx="342743" cy="47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>
            <a:extLst>
              <a:ext uri="{FF2B5EF4-FFF2-40B4-BE49-F238E27FC236}">
                <a16:creationId xmlns:a16="http://schemas.microsoft.com/office/drawing/2014/main" id="{E3C1B1CB-1105-4B47-A3A2-75997EA61652}"/>
              </a:ext>
            </a:extLst>
          </p:cNvPr>
          <p:cNvSpPr/>
          <p:nvPr/>
        </p:nvSpPr>
        <p:spPr bwMode="white">
          <a:xfrm>
            <a:off x="8730966" y="5229756"/>
            <a:ext cx="504595" cy="219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>
            <a:extLst>
              <a:ext uri="{FF2B5EF4-FFF2-40B4-BE49-F238E27FC236}">
                <a16:creationId xmlns:a16="http://schemas.microsoft.com/office/drawing/2014/main" id="{96CBE40C-24B2-4371-B78E-65B54D3A85B4}"/>
              </a:ext>
            </a:extLst>
          </p:cNvPr>
          <p:cNvSpPr/>
          <p:nvPr/>
        </p:nvSpPr>
        <p:spPr bwMode="white">
          <a:xfrm>
            <a:off x="5094073" y="5744843"/>
            <a:ext cx="342743" cy="219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48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05157" y="4452375"/>
            <a:ext cx="3912991" cy="295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976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71867" y="2198322"/>
            <a:ext cx="3141818" cy="286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62347" y="2724030"/>
            <a:ext cx="3160859" cy="286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97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62347" y="2233721"/>
            <a:ext cx="3313190" cy="286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71867" y="2758140"/>
            <a:ext cx="3446479" cy="286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71867" y="3282559"/>
            <a:ext cx="3456000" cy="286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262347" y="3816512"/>
            <a:ext cx="3465520" cy="286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89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14479" y="2766716"/>
            <a:ext cx="2703867" cy="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95438" y="3290836"/>
            <a:ext cx="2865719" cy="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405157" y="3814957"/>
            <a:ext cx="4208132" cy="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下大考卷教用</a:t>
            </a: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期末综合模拟冲刺卷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393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14809" y="1680356"/>
            <a:ext cx="3160859" cy="29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32727" y="1680356"/>
            <a:ext cx="3179900" cy="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014809" y="2214006"/>
            <a:ext cx="3751140" cy="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042049" y="2214006"/>
            <a:ext cx="2399206" cy="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014809" y="2738127"/>
            <a:ext cx="2722909" cy="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73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71801" y="2197180"/>
            <a:ext cx="5388694" cy="286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71801" y="2722350"/>
            <a:ext cx="3912991" cy="286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90"/>
            <a:ext cx="12192000" cy="689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95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393983" y="1613271"/>
            <a:ext cx="342743" cy="266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412363" y="1603748"/>
            <a:ext cx="333223" cy="285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948165" y="2575065"/>
            <a:ext cx="342743" cy="219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318809" y="3098814"/>
            <a:ext cx="314181" cy="33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745256" y="3108336"/>
            <a:ext cx="209454" cy="219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022677" y="3717790"/>
            <a:ext cx="799735" cy="25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872000" y="4736720"/>
            <a:ext cx="504595" cy="219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899239" y="4736720"/>
            <a:ext cx="504595" cy="219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279404" y="4736720"/>
            <a:ext cx="799735" cy="219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2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15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81520" y="1652679"/>
            <a:ext cx="1608991" cy="276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79338" y="1652679"/>
            <a:ext cx="333223" cy="276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34049" y="3093921"/>
            <a:ext cx="456991" cy="209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233454" y="3093921"/>
            <a:ext cx="485553" cy="209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994776" y="3093921"/>
            <a:ext cx="504595" cy="219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784661" y="3093921"/>
            <a:ext cx="495074" cy="219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127074" y="4029296"/>
            <a:ext cx="199933" cy="219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83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43173" y="1699110"/>
            <a:ext cx="495074" cy="228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94380" y="1699110"/>
            <a:ext cx="504595" cy="228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64628" y="1699110"/>
            <a:ext cx="504595" cy="228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76661" y="2642062"/>
            <a:ext cx="218975" cy="21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794181" y="2651587"/>
            <a:ext cx="209454" cy="209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729190" y="3585014"/>
            <a:ext cx="209454" cy="228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477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78347" y="1700808"/>
            <a:ext cx="257057" cy="210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78347" y="2178197"/>
            <a:ext cx="257057" cy="200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40264" y="2693776"/>
            <a:ext cx="295140" cy="2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6145" descr="5.png">
            <a:extLst>
              <a:ext uri="{FF2B5EF4-FFF2-40B4-BE49-F238E27FC236}">
                <a16:creationId xmlns:a16="http://schemas.microsoft.com/office/drawing/2014/main" id="{493D63B3-8D87-47CC-A3B1-CE0F4EF7C8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3161617"/>
            <a:ext cx="11520000" cy="9364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1" name="Rectangle 6146">
            <a:extLst>
              <a:ext uri="{FF2B5EF4-FFF2-40B4-BE49-F238E27FC236}">
                <a16:creationId xmlns:a16="http://schemas.microsoft.com/office/drawing/2014/main" id="{BA84480E-721A-4474-A4CC-396BD6C33060}"/>
              </a:ext>
            </a:extLst>
          </p:cNvPr>
          <p:cNvSpPr/>
          <p:nvPr/>
        </p:nvSpPr>
        <p:spPr bwMode="white">
          <a:xfrm>
            <a:off x="11400241" y="3247614"/>
            <a:ext cx="304661" cy="28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7">
            <a:extLst>
              <a:ext uri="{FF2B5EF4-FFF2-40B4-BE49-F238E27FC236}">
                <a16:creationId xmlns:a16="http://schemas.microsoft.com/office/drawing/2014/main" id="{1F894B9E-9991-4021-8398-62A78DA1139B}"/>
              </a:ext>
            </a:extLst>
          </p:cNvPr>
          <p:cNvSpPr/>
          <p:nvPr/>
        </p:nvSpPr>
        <p:spPr bwMode="white">
          <a:xfrm>
            <a:off x="11438324" y="3763598"/>
            <a:ext cx="266578" cy="200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09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507570" y="1767009"/>
            <a:ext cx="238016" cy="229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37785" y="2807066"/>
            <a:ext cx="238016" cy="219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192727" y="3770788"/>
            <a:ext cx="218975" cy="219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89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29190" y="1691558"/>
            <a:ext cx="228495" cy="229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707834" y="2666230"/>
            <a:ext cx="266578" cy="219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227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71735" y="2208793"/>
            <a:ext cx="361785" cy="220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56561" y="2208793"/>
            <a:ext cx="647404" cy="220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84396" y="2208793"/>
            <a:ext cx="352264" cy="220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259702" y="2208793"/>
            <a:ext cx="361785" cy="220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966876" y="2696661"/>
            <a:ext cx="504595" cy="220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499371" y="2687095"/>
            <a:ext cx="504595" cy="22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879537" y="2687095"/>
            <a:ext cx="656925" cy="220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259702" y="2687095"/>
            <a:ext cx="361785" cy="220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12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2022-01-18T07:41:30Z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