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9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80" r:id="rId17"/>
    <p:sldId id="282" r:id="rId18"/>
    <p:sldId id="283" r:id="rId19"/>
    <p:sldId id="284" r:id="rId20"/>
    <p:sldId id="285" r:id="rId21"/>
    <p:sldId id="288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2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16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96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0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697"/>
          <a:stretch/>
        </p:blipFill>
        <p:spPr>
          <a:xfrm>
            <a:off x="4936" y="-4997"/>
            <a:ext cx="11712624" cy="68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48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279404" y="1299402"/>
            <a:ext cx="238016" cy="228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10148" y="3073697"/>
            <a:ext cx="266578" cy="219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1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10148" y="1842736"/>
            <a:ext cx="266578" cy="219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19669" y="3616099"/>
            <a:ext cx="247537" cy="219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57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76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174677" y="1242107"/>
            <a:ext cx="504595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14611" y="2910863"/>
            <a:ext cx="2418247" cy="286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9867" y="3473472"/>
            <a:ext cx="6007537" cy="286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12.png">
            <a:extLst>
              <a:ext uri="{FF2B5EF4-FFF2-40B4-BE49-F238E27FC236}">
                <a16:creationId xmlns:a16="http://schemas.microsoft.com/office/drawing/2014/main" id="{AEA91EAF-0E2D-4E9D-833E-57F49F8F95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365" y="4181309"/>
            <a:ext cx="11520000" cy="15690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0039640F-14D8-4714-BACB-E8A8B8CAF4AF}"/>
              </a:ext>
            </a:extLst>
          </p:cNvPr>
          <p:cNvSpPr/>
          <p:nvPr/>
        </p:nvSpPr>
        <p:spPr bwMode="white">
          <a:xfrm>
            <a:off x="1120232" y="5377206"/>
            <a:ext cx="8987504" cy="296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02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73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71272" y="2598219"/>
            <a:ext cx="333223" cy="21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18413" y="2598219"/>
            <a:ext cx="199933" cy="21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51305" y="2598219"/>
            <a:ext cx="333223" cy="21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250842" y="2598219"/>
            <a:ext cx="333223" cy="21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688462" y="2598219"/>
            <a:ext cx="218975" cy="21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071272" y="3094743"/>
            <a:ext cx="333223" cy="21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518413" y="3094743"/>
            <a:ext cx="199933" cy="21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908429" y="3094743"/>
            <a:ext cx="209454" cy="21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250842" y="3094743"/>
            <a:ext cx="333223" cy="21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697983" y="3094743"/>
            <a:ext cx="199933" cy="21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509553" y="3734496"/>
            <a:ext cx="647404" cy="28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6346710" y="3734496"/>
            <a:ext cx="637884" cy="28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6145" descr="15.png">
            <a:extLst>
              <a:ext uri="{FF2B5EF4-FFF2-40B4-BE49-F238E27FC236}">
                <a16:creationId xmlns:a16="http://schemas.microsoft.com/office/drawing/2014/main" id="{758249BF-F974-40A5-9D77-647753B3CB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270486"/>
            <a:ext cx="11520000" cy="2085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7" name="Rectangle 6146">
            <a:extLst>
              <a:ext uri="{FF2B5EF4-FFF2-40B4-BE49-F238E27FC236}">
                <a16:creationId xmlns:a16="http://schemas.microsoft.com/office/drawing/2014/main" id="{1F9E127B-1A17-4AE6-BBA6-68D8CE824EC1}"/>
              </a:ext>
            </a:extLst>
          </p:cNvPr>
          <p:cNvSpPr/>
          <p:nvPr/>
        </p:nvSpPr>
        <p:spPr bwMode="white">
          <a:xfrm>
            <a:off x="5984925" y="4394258"/>
            <a:ext cx="218975" cy="21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147">
            <a:extLst>
              <a:ext uri="{FF2B5EF4-FFF2-40B4-BE49-F238E27FC236}">
                <a16:creationId xmlns:a16="http://schemas.microsoft.com/office/drawing/2014/main" id="{95D3F90A-A5BF-485D-B585-D6BE6D3475ED}"/>
              </a:ext>
            </a:extLst>
          </p:cNvPr>
          <p:cNvSpPr/>
          <p:nvPr/>
        </p:nvSpPr>
        <p:spPr bwMode="white">
          <a:xfrm>
            <a:off x="1633983" y="4955993"/>
            <a:ext cx="209454" cy="21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148">
            <a:extLst>
              <a:ext uri="{FF2B5EF4-FFF2-40B4-BE49-F238E27FC236}">
                <a16:creationId xmlns:a16="http://schemas.microsoft.com/office/drawing/2014/main" id="{5524EC78-B49D-41BD-B4DB-1A56F9C62067}"/>
              </a:ext>
            </a:extLst>
          </p:cNvPr>
          <p:cNvSpPr/>
          <p:nvPr/>
        </p:nvSpPr>
        <p:spPr bwMode="white">
          <a:xfrm>
            <a:off x="1119867" y="6041381"/>
            <a:ext cx="7645090" cy="295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0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3557491"/>
            <a:ext cx="4807933" cy="29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8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57685" y="1719160"/>
            <a:ext cx="6445487" cy="28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14677" y="2282003"/>
            <a:ext cx="3313190" cy="28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979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57685" y="1711184"/>
            <a:ext cx="4360462" cy="29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86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23471" y="1691346"/>
            <a:ext cx="371305" cy="21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47966" y="3343892"/>
            <a:ext cx="3760661" cy="28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下大考卷教用</a:t>
            </a: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复式统计表数学广角专项复习测试卷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90"/>
            <a:ext cx="12192000" cy="68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5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12231" y="1681387"/>
            <a:ext cx="209454" cy="21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24330" y="3160990"/>
            <a:ext cx="209454" cy="21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57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04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95371" y="2444254"/>
            <a:ext cx="342743" cy="22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80000" y="2444254"/>
            <a:ext cx="342743" cy="2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55107" y="2444254"/>
            <a:ext cx="342743" cy="22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890049" y="3045289"/>
            <a:ext cx="209454" cy="2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174677" y="3045289"/>
            <a:ext cx="209454" cy="2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78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71404" y="1213355"/>
            <a:ext cx="209454" cy="219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859504" y="1213355"/>
            <a:ext cx="333223" cy="219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86380" y="2699311"/>
            <a:ext cx="209454" cy="219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908760" y="2699311"/>
            <a:ext cx="209454" cy="219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974082" y="4023336"/>
            <a:ext cx="209454" cy="219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98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26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40396" y="1833581"/>
            <a:ext cx="266578" cy="200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02314" y="2396382"/>
            <a:ext cx="295140" cy="276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02314" y="2978262"/>
            <a:ext cx="295140" cy="276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40396" y="3588758"/>
            <a:ext cx="266578" cy="209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002314" y="4151559"/>
            <a:ext cx="295140" cy="276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17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79801" y="1870225"/>
            <a:ext cx="238016" cy="22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22214" y="3660134"/>
            <a:ext cx="238016" cy="22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15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2022-01-18T07:41:43Z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