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8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80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73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90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64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7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28396" y="1232354"/>
            <a:ext cx="218975" cy="21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24528" y="3841419"/>
            <a:ext cx="238016" cy="228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08099" y="2787133"/>
            <a:ext cx="1742280" cy="168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09553" y="3339530"/>
            <a:ext cx="3398876" cy="114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14082" y="4598002"/>
            <a:ext cx="1837487" cy="30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51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950" y="3717301"/>
            <a:ext cx="2999008" cy="29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23338" y="3717301"/>
            <a:ext cx="3151338" cy="29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41057" y="3755385"/>
            <a:ext cx="1827966" cy="21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84000" y="4250474"/>
            <a:ext cx="2065983" cy="295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8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65157" y="1851886"/>
            <a:ext cx="342743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12165" y="2442714"/>
            <a:ext cx="20945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56231" y="3033541"/>
            <a:ext cx="361785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46115" y="3033541"/>
            <a:ext cx="35226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80066" y="3624368"/>
            <a:ext cx="504595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936000" y="3624368"/>
            <a:ext cx="352264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6145" descr="12.png">
            <a:extLst>
              <a:ext uri="{FF2B5EF4-FFF2-40B4-BE49-F238E27FC236}">
                <a16:creationId xmlns:a16="http://schemas.microsoft.com/office/drawing/2014/main" id="{C14CE38F-6BB1-4CAE-BC0C-52900983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2697" y="4227844"/>
            <a:ext cx="11520000" cy="1964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2CF934A1-BEB6-4C80-8B67-E330470D20DE}"/>
              </a:ext>
            </a:extLst>
          </p:cNvPr>
          <p:cNvSpPr/>
          <p:nvPr/>
        </p:nvSpPr>
        <p:spPr bwMode="white">
          <a:xfrm>
            <a:off x="9508746" y="4504384"/>
            <a:ext cx="323702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>
            <a:extLst>
              <a:ext uri="{FF2B5EF4-FFF2-40B4-BE49-F238E27FC236}">
                <a16:creationId xmlns:a16="http://schemas.microsoft.com/office/drawing/2014/main" id="{06C1DBB6-8395-4614-8C64-E41B6F69B72A}"/>
              </a:ext>
            </a:extLst>
          </p:cNvPr>
          <p:cNvSpPr/>
          <p:nvPr/>
        </p:nvSpPr>
        <p:spPr bwMode="white">
          <a:xfrm>
            <a:off x="6804878" y="5095609"/>
            <a:ext cx="352264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8">
            <a:extLst>
              <a:ext uri="{FF2B5EF4-FFF2-40B4-BE49-F238E27FC236}">
                <a16:creationId xmlns:a16="http://schemas.microsoft.com/office/drawing/2014/main" id="{407036F1-150D-4955-8266-6DE01BBDA655}"/>
              </a:ext>
            </a:extLst>
          </p:cNvPr>
          <p:cNvSpPr/>
          <p:nvPr/>
        </p:nvSpPr>
        <p:spPr bwMode="white">
          <a:xfrm>
            <a:off x="6747754" y="5686834"/>
            <a:ext cx="485553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9">
            <a:extLst>
              <a:ext uri="{FF2B5EF4-FFF2-40B4-BE49-F238E27FC236}">
                <a16:creationId xmlns:a16="http://schemas.microsoft.com/office/drawing/2014/main" id="{D0C1C966-A9D5-4CFA-A909-26E29D0E99FA}"/>
              </a:ext>
            </a:extLst>
          </p:cNvPr>
          <p:cNvSpPr/>
          <p:nvPr/>
        </p:nvSpPr>
        <p:spPr bwMode="white">
          <a:xfrm>
            <a:off x="9413539" y="5686834"/>
            <a:ext cx="504595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3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95239" y="3324079"/>
            <a:ext cx="3760661" cy="28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3849289"/>
            <a:ext cx="6445487" cy="28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7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176059"/>
            <a:ext cx="3018049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46975" y="2176059"/>
            <a:ext cx="2989487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700262"/>
            <a:ext cx="6740628" cy="295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19338" y="3233995"/>
            <a:ext cx="3303669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7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98322"/>
            <a:ext cx="3446479" cy="29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714471"/>
            <a:ext cx="4655603" cy="28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1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176898"/>
            <a:ext cx="1818446" cy="28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37851" y="2176898"/>
            <a:ext cx="2427768" cy="28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682425"/>
            <a:ext cx="3760661" cy="28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4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710261"/>
            <a:ext cx="3018049" cy="28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46975" y="2710261"/>
            <a:ext cx="2246876" cy="28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3225081"/>
            <a:ext cx="6159867" cy="28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09818" y="3739900"/>
            <a:ext cx="5693355" cy="28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9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1709937"/>
            <a:ext cx="2275438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56760" y="1709937"/>
            <a:ext cx="3246545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43305" y="2225341"/>
            <a:ext cx="2580099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99504" y="2225341"/>
            <a:ext cx="2399206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52826" y="2750289"/>
            <a:ext cx="2418247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28132" y="2740744"/>
            <a:ext cx="2570578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71867" y="3256147"/>
            <a:ext cx="2399206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243305" y="3771551"/>
            <a:ext cx="2427768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947173" y="3800184"/>
            <a:ext cx="1523305" cy="22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252826" y="4277410"/>
            <a:ext cx="4512793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第五单元系统复习测试卷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0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05024" y="2755797"/>
            <a:ext cx="4779371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85983" y="3269962"/>
            <a:ext cx="5112595" cy="28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9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61685" y="2117818"/>
            <a:ext cx="637884" cy="27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45652" y="2108297"/>
            <a:ext cx="1237685" cy="28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03900" y="2584360"/>
            <a:ext cx="933024" cy="295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08760" y="3069945"/>
            <a:ext cx="1237685" cy="28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95239" y="3574572"/>
            <a:ext cx="495074" cy="21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88462" y="3574572"/>
            <a:ext cx="361785" cy="21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38710" y="4060157"/>
            <a:ext cx="790214" cy="21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403504" y="4060157"/>
            <a:ext cx="637884" cy="21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2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12363" y="1366301"/>
            <a:ext cx="218975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95900" y="2015250"/>
            <a:ext cx="199933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71140" y="2015250"/>
            <a:ext cx="209454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65355" y="2492418"/>
            <a:ext cx="485553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37652" y="2979130"/>
            <a:ext cx="218975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37057" y="3933466"/>
            <a:ext cx="361785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05355" y="4420178"/>
            <a:ext cx="314181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2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27074" y="2967726"/>
            <a:ext cx="1742280" cy="286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00495" y="3959259"/>
            <a:ext cx="361785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2927648" y="1844824"/>
            <a:ext cx="288032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8345781" y="1862580"/>
            <a:ext cx="288032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2625814" y="2459584"/>
            <a:ext cx="288032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7896200" y="2463095"/>
            <a:ext cx="288032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31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76859" y="1699117"/>
            <a:ext cx="504595" cy="21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16760" y="2175361"/>
            <a:ext cx="352264" cy="21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36264" y="2661130"/>
            <a:ext cx="209454" cy="21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43504" y="3127849"/>
            <a:ext cx="361785" cy="21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6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652585"/>
            <a:ext cx="257057" cy="209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78347" y="2139283"/>
            <a:ext cx="257057" cy="200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78347" y="2616438"/>
            <a:ext cx="257057" cy="200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0264" y="3122222"/>
            <a:ext cx="295140" cy="26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30743" y="3647092"/>
            <a:ext cx="304661" cy="27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6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46909" y="1718710"/>
            <a:ext cx="228495" cy="22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6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71404" y="1261223"/>
            <a:ext cx="218975" cy="21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24528" y="3540820"/>
            <a:ext cx="228495" cy="22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13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