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sldIdLst>
    <p:sldId id="289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8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2" y="123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574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068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424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63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697"/>
          <a:stretch/>
        </p:blipFill>
        <p:spPr>
          <a:xfrm>
            <a:off x="4936" y="-4997"/>
            <a:ext cx="11712624" cy="68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5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077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05289" y="1851989"/>
            <a:ext cx="894942" cy="219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280396" y="1851989"/>
            <a:ext cx="894942" cy="219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850644" y="1851989"/>
            <a:ext cx="1485223" cy="219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55441" y="2519140"/>
            <a:ext cx="1844790" cy="2061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295800" y="2519140"/>
            <a:ext cx="1944216" cy="2061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635585" y="2348880"/>
            <a:ext cx="3344934" cy="3098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968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33983" y="1308710"/>
            <a:ext cx="894942" cy="228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09090" y="1308710"/>
            <a:ext cx="894942" cy="228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488859" y="1308710"/>
            <a:ext cx="1342413" cy="228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20000" y="1975783"/>
            <a:ext cx="1703591" cy="2029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912597" y="1975782"/>
            <a:ext cx="2039387" cy="2029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440990" y="1854760"/>
            <a:ext cx="3609405" cy="2489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142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19867" y="2308533"/>
            <a:ext cx="1190082" cy="219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394975" y="2308533"/>
            <a:ext cx="1047272" cy="219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660561" y="2308533"/>
            <a:ext cx="1199603" cy="219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19867" y="2879943"/>
            <a:ext cx="599801" cy="219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394975" y="2879943"/>
            <a:ext cx="599801" cy="219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660561" y="2879943"/>
            <a:ext cx="561719" cy="219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373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71664" y="2147810"/>
            <a:ext cx="1094813" cy="1929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312024" y="2100140"/>
            <a:ext cx="1296144" cy="2120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624392" y="2090606"/>
            <a:ext cx="1296143" cy="2202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7" name="Rectangle 6166"/>
          <p:cNvSpPr/>
          <p:nvPr/>
        </p:nvSpPr>
        <p:spPr bwMode="white">
          <a:xfrm>
            <a:off x="1938644" y="4540854"/>
            <a:ext cx="285619" cy="228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8" name="Rectangle 6167"/>
          <p:cNvSpPr/>
          <p:nvPr/>
        </p:nvSpPr>
        <p:spPr bwMode="white">
          <a:xfrm>
            <a:off x="5251834" y="4540854"/>
            <a:ext cx="285619" cy="228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9" name="Rectangle 6168"/>
          <p:cNvSpPr/>
          <p:nvPr/>
        </p:nvSpPr>
        <p:spPr bwMode="white">
          <a:xfrm>
            <a:off x="8517421" y="4540854"/>
            <a:ext cx="285619" cy="228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67" grpId="0" animBg="1"/>
      <p:bldP spid="6168" grpId="0" animBg="1"/>
      <p:bldP spid="61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384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300099" y="2873858"/>
            <a:ext cx="2123107" cy="295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709818" y="3446366"/>
            <a:ext cx="4360462" cy="286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606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47966" y="1702362"/>
            <a:ext cx="2275438" cy="296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62347" y="2276850"/>
            <a:ext cx="3313190" cy="296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308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52826" y="1729771"/>
            <a:ext cx="2275438" cy="286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785322" y="1739326"/>
            <a:ext cx="2113586" cy="277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62347" y="2303098"/>
            <a:ext cx="4331900" cy="296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709818" y="2876426"/>
            <a:ext cx="3760661" cy="286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81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71867" y="3289563"/>
            <a:ext cx="2856198" cy="285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394644" y="3289563"/>
            <a:ext cx="2551537" cy="285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62347" y="3794334"/>
            <a:ext cx="6074181" cy="295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387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95636" y="2721583"/>
            <a:ext cx="2418247" cy="295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584396" y="2721583"/>
            <a:ext cx="2703867" cy="295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510214" y="3246508"/>
            <a:ext cx="4360462" cy="286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984595" y="3236964"/>
            <a:ext cx="4055801" cy="295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899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52628" y="1719911"/>
            <a:ext cx="2856198" cy="296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52826" y="2235660"/>
            <a:ext cx="4284297" cy="296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  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人数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下大考卷教用</a:t>
            </a: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乘除法专项复习测试卷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560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71867" y="2196390"/>
            <a:ext cx="2551537" cy="286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62347" y="2711648"/>
            <a:ext cx="2265917" cy="286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32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95504" y="2699775"/>
            <a:ext cx="5379173" cy="295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795504" y="3214292"/>
            <a:ext cx="3741619" cy="295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785983" y="3728809"/>
            <a:ext cx="6740628" cy="295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790"/>
            <a:ext cx="12192000" cy="689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3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37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947173" y="1727844"/>
            <a:ext cx="476033" cy="219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833256" y="2270890"/>
            <a:ext cx="390536" cy="366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546314" y="2270890"/>
            <a:ext cx="333223" cy="257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440595" y="2280417"/>
            <a:ext cx="199933" cy="219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470148" y="2909208"/>
            <a:ext cx="209454" cy="219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319471" y="3528471"/>
            <a:ext cx="209454" cy="219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471801" y="4081044"/>
            <a:ext cx="352264" cy="219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5680264" y="4081044"/>
            <a:ext cx="485553" cy="219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8650710" y="4633617"/>
            <a:ext cx="361785" cy="228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50" grpId="0" animBg="1"/>
      <p:bldP spid="6151" grpId="0" animBg="1"/>
      <p:bldP spid="6153" grpId="0" animBg="1"/>
      <p:bldP spid="6154" grpId="0" animBg="1"/>
      <p:bldP spid="6155" grpId="0" animBg="1"/>
      <p:bldP spid="6156" grpId="0" animBg="1"/>
      <p:bldP spid="61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71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871864" y="3293201"/>
            <a:ext cx="491234" cy="342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079471" y="3293201"/>
            <a:ext cx="333223" cy="257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337851" y="3865581"/>
            <a:ext cx="209454" cy="219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955371" y="3865581"/>
            <a:ext cx="199933" cy="219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6">
            <a:extLst>
              <a:ext uri="{FF2B5EF4-FFF2-40B4-BE49-F238E27FC236}">
                <a16:creationId xmlns:a16="http://schemas.microsoft.com/office/drawing/2014/main" id="{99FFB040-25CA-4185-AD9F-00686D3D3CBD}"/>
              </a:ext>
            </a:extLst>
          </p:cNvPr>
          <p:cNvSpPr/>
          <p:nvPr/>
        </p:nvSpPr>
        <p:spPr bwMode="white">
          <a:xfrm>
            <a:off x="2135560" y="1916832"/>
            <a:ext cx="288032" cy="342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46">
            <a:extLst>
              <a:ext uri="{FF2B5EF4-FFF2-40B4-BE49-F238E27FC236}">
                <a16:creationId xmlns:a16="http://schemas.microsoft.com/office/drawing/2014/main" id="{E6FD6823-53BD-4A83-BED3-8ADA733E473A}"/>
              </a:ext>
            </a:extLst>
          </p:cNvPr>
          <p:cNvSpPr/>
          <p:nvPr/>
        </p:nvSpPr>
        <p:spPr bwMode="white">
          <a:xfrm>
            <a:off x="5735960" y="1916832"/>
            <a:ext cx="288032" cy="342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46">
            <a:extLst>
              <a:ext uri="{FF2B5EF4-FFF2-40B4-BE49-F238E27FC236}">
                <a16:creationId xmlns:a16="http://schemas.microsoft.com/office/drawing/2014/main" id="{D5040184-8CA1-48FD-815B-F0EB0801A070}"/>
              </a:ext>
            </a:extLst>
          </p:cNvPr>
          <p:cNvSpPr/>
          <p:nvPr/>
        </p:nvSpPr>
        <p:spPr bwMode="white">
          <a:xfrm>
            <a:off x="9461500" y="1916832"/>
            <a:ext cx="288032" cy="342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46">
            <a:extLst>
              <a:ext uri="{FF2B5EF4-FFF2-40B4-BE49-F238E27FC236}">
                <a16:creationId xmlns:a16="http://schemas.microsoft.com/office/drawing/2014/main" id="{71716B1B-D53E-40F9-8C77-E224E7327839}"/>
              </a:ext>
            </a:extLst>
          </p:cNvPr>
          <p:cNvSpPr/>
          <p:nvPr/>
        </p:nvSpPr>
        <p:spPr bwMode="white">
          <a:xfrm>
            <a:off x="2135560" y="2663584"/>
            <a:ext cx="288032" cy="342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146">
            <a:extLst>
              <a:ext uri="{FF2B5EF4-FFF2-40B4-BE49-F238E27FC236}">
                <a16:creationId xmlns:a16="http://schemas.microsoft.com/office/drawing/2014/main" id="{707AF05B-E41D-46CF-A25A-1F791D47CD31}"/>
              </a:ext>
            </a:extLst>
          </p:cNvPr>
          <p:cNvSpPr/>
          <p:nvPr/>
        </p:nvSpPr>
        <p:spPr bwMode="white">
          <a:xfrm>
            <a:off x="5911652" y="2663212"/>
            <a:ext cx="288032" cy="342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146">
            <a:extLst>
              <a:ext uri="{FF2B5EF4-FFF2-40B4-BE49-F238E27FC236}">
                <a16:creationId xmlns:a16="http://schemas.microsoft.com/office/drawing/2014/main" id="{FE0C8FC7-4AAF-4C91-BD07-F3F629B27F0D}"/>
              </a:ext>
            </a:extLst>
          </p:cNvPr>
          <p:cNvSpPr/>
          <p:nvPr/>
        </p:nvSpPr>
        <p:spPr bwMode="white">
          <a:xfrm>
            <a:off x="9461500" y="2663212"/>
            <a:ext cx="288032" cy="342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  <p:bldP spid="6151" grpId="0" animBg="1"/>
      <p:bldP spid="615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891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584066" y="1252071"/>
            <a:ext cx="504595" cy="219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517421" y="1806524"/>
            <a:ext cx="333223" cy="219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993123" y="2360977"/>
            <a:ext cx="361785" cy="229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033851" y="2915430"/>
            <a:ext cx="218975" cy="219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11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478347" y="1853027"/>
            <a:ext cx="257057" cy="200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478347" y="2406553"/>
            <a:ext cx="257057" cy="200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478347" y="2960079"/>
            <a:ext cx="257057" cy="209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440264" y="3494518"/>
            <a:ext cx="295140" cy="276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440264" y="4048044"/>
            <a:ext cx="295140" cy="276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22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871008" y="1872151"/>
            <a:ext cx="218975" cy="219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471801" y="3141502"/>
            <a:ext cx="228495" cy="219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84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156628" y="1232540"/>
            <a:ext cx="228495" cy="228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470809" y="2414732"/>
            <a:ext cx="218975" cy="219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802380" y="3606457"/>
            <a:ext cx="266578" cy="219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889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28925" y="2465563"/>
            <a:ext cx="361785" cy="219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061421" y="2465563"/>
            <a:ext cx="352264" cy="219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289256" y="2465563"/>
            <a:ext cx="504595" cy="219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812231" y="2465563"/>
            <a:ext cx="514115" cy="219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671735" y="3058010"/>
            <a:ext cx="361785" cy="219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051900" y="3058010"/>
            <a:ext cx="361785" cy="219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460628" y="3058010"/>
            <a:ext cx="628363" cy="219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812231" y="3058010"/>
            <a:ext cx="514115" cy="219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13</Words>
  <Application>Microsoft Office PowerPoint</Application>
  <PresentationFormat>宽屏</PresentationFormat>
  <Paragraphs>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7</cp:revision>
  <dcterms:created xsi:type="dcterms:W3CDTF">2021-12-27T06:11:56Z</dcterms:created>
  <dcterms:modified xsi:type="dcterms:W3CDTF">2022-01-18T07:40:36Z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