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7"/>
  </p:notesMasterIdLst>
  <p:sldIdLst>
    <p:sldId id="289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0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63C1C-4D1D-4C2D-BB71-43CD0C9E4ABD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CA3D3-9932-43F1-AB67-15B03B1292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32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A3D3-9932-43F1-AB67-15B03B1292C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91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83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63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5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10280" y="3239142"/>
            <a:ext cx="790214" cy="23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85851" y="3239142"/>
            <a:ext cx="790214" cy="23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37586" y="3239142"/>
            <a:ext cx="637884" cy="23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03636" y="3239142"/>
            <a:ext cx="647404" cy="23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79206" y="3248695"/>
            <a:ext cx="637884" cy="229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34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736727" y="3217135"/>
            <a:ext cx="209454" cy="22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07900" y="3217135"/>
            <a:ext cx="209454" cy="22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31471" y="3217135"/>
            <a:ext cx="342743" cy="22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81388" y="3818204"/>
            <a:ext cx="371305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05024" y="3818204"/>
            <a:ext cx="247537" cy="23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290578" y="3818204"/>
            <a:ext cx="218975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071272" y="3818204"/>
            <a:ext cx="209454" cy="22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670082" y="3827745"/>
            <a:ext cx="342743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507900" y="3827745"/>
            <a:ext cx="209454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288595" y="3827745"/>
            <a:ext cx="209454" cy="22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8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23801" y="3140599"/>
            <a:ext cx="361785" cy="2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47438" y="3140599"/>
            <a:ext cx="257057" cy="2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32991" y="3140599"/>
            <a:ext cx="228495" cy="2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13685" y="3140599"/>
            <a:ext cx="209454" cy="2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25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94975" y="4052442"/>
            <a:ext cx="209454" cy="22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41983" y="4052442"/>
            <a:ext cx="209454" cy="22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88991" y="4052442"/>
            <a:ext cx="209454" cy="22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36000" y="4052442"/>
            <a:ext cx="218975" cy="22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56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8991" y="1271502"/>
            <a:ext cx="637884" cy="29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75206" y="1271502"/>
            <a:ext cx="637884" cy="29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41983" y="1807709"/>
            <a:ext cx="342743" cy="22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57090" y="2324766"/>
            <a:ext cx="361785" cy="22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7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8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24396" y="1327814"/>
            <a:ext cx="209454" cy="22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80264" y="1327814"/>
            <a:ext cx="209454" cy="21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52429" y="1832975"/>
            <a:ext cx="361785" cy="22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61950" y="3653460"/>
            <a:ext cx="352264" cy="22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375603" y="3653460"/>
            <a:ext cx="209454" cy="22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146446" y="3653460"/>
            <a:ext cx="361785" cy="22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012495" y="3653460"/>
            <a:ext cx="352264" cy="22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1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6462" y="2712933"/>
            <a:ext cx="4350942" cy="80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7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81454" y="4228367"/>
            <a:ext cx="6531173" cy="81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09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0" y="3387008"/>
            <a:ext cx="3598809" cy="81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46512" y="3387008"/>
            <a:ext cx="2637223" cy="81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90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7" y="2996952"/>
            <a:ext cx="4896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第一、二单元系统复习测试卷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8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00231" y="1927697"/>
            <a:ext cx="2951404" cy="8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0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85983" y="1910770"/>
            <a:ext cx="1980297" cy="811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6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62280" y="2015720"/>
            <a:ext cx="2799074" cy="811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11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488528" y="2471819"/>
            <a:ext cx="218975" cy="228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74280" y="3215394"/>
            <a:ext cx="218975" cy="2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2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33586" y="3542008"/>
            <a:ext cx="304661" cy="28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94380" y="3561094"/>
            <a:ext cx="266578" cy="219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12297" y="3542008"/>
            <a:ext cx="314181" cy="28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08958" y="4133654"/>
            <a:ext cx="209454" cy="22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22677" y="4114569"/>
            <a:ext cx="656925" cy="29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240991" y="4133654"/>
            <a:ext cx="209454" cy="22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81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23933" y="1270675"/>
            <a:ext cx="2218314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17685" y="1261142"/>
            <a:ext cx="647404" cy="295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10214" y="1861771"/>
            <a:ext cx="209454" cy="22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89785" y="1861771"/>
            <a:ext cx="209454" cy="22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55173" y="1833169"/>
            <a:ext cx="1228165" cy="295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93983" y="3863867"/>
            <a:ext cx="209454" cy="22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623801" y="4435895"/>
            <a:ext cx="209454" cy="22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0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1853911"/>
            <a:ext cx="1285289" cy="2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42776" y="1853911"/>
            <a:ext cx="1294809" cy="2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37190" y="1853911"/>
            <a:ext cx="1275768" cy="2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93520" y="1853911"/>
            <a:ext cx="1275768" cy="2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05421" y="3277527"/>
            <a:ext cx="238016" cy="38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18545" y="3176480"/>
            <a:ext cx="257057" cy="2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365090" y="3220200"/>
            <a:ext cx="218975" cy="16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1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2355804"/>
            <a:ext cx="209454" cy="22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04363" y="2373560"/>
            <a:ext cx="342743" cy="22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98314" y="2355804"/>
            <a:ext cx="209454" cy="22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13157" y="3088915"/>
            <a:ext cx="228495" cy="22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61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35669" y="1766858"/>
            <a:ext cx="266578" cy="219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897586" y="2253383"/>
            <a:ext cx="304661" cy="28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897586" y="2749447"/>
            <a:ext cx="304661" cy="28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35669" y="3283670"/>
            <a:ext cx="266578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4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14611" y="2225544"/>
            <a:ext cx="209454" cy="21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37652" y="2215998"/>
            <a:ext cx="342743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36793" y="2215998"/>
            <a:ext cx="228495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50314" y="2215998"/>
            <a:ext cx="218975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05090" y="2721947"/>
            <a:ext cx="218975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80462" y="2721947"/>
            <a:ext cx="209454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546314" y="2721947"/>
            <a:ext cx="209454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012165" y="2721947"/>
            <a:ext cx="209454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452760" y="3227896"/>
            <a:ext cx="218975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070942" y="3227896"/>
            <a:ext cx="228495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36793" y="3227896"/>
            <a:ext cx="218975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012165" y="3227896"/>
            <a:ext cx="209454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614611" y="3733845"/>
            <a:ext cx="199933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080462" y="3733845"/>
            <a:ext cx="209454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546314" y="3733845"/>
            <a:ext cx="209454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012165" y="3733845"/>
            <a:ext cx="209454" cy="2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51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6"/>
          <p:cNvSpPr/>
          <p:nvPr/>
        </p:nvSpPr>
        <p:spPr bwMode="white">
          <a:xfrm>
            <a:off x="2063552" y="1897777"/>
            <a:ext cx="288032" cy="21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/>
          <p:cNvSpPr/>
          <p:nvPr/>
        </p:nvSpPr>
        <p:spPr bwMode="white">
          <a:xfrm>
            <a:off x="5115506" y="1871385"/>
            <a:ext cx="288032" cy="245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/>
          <p:cNvSpPr/>
          <p:nvPr/>
        </p:nvSpPr>
        <p:spPr bwMode="white">
          <a:xfrm>
            <a:off x="8184009" y="1884581"/>
            <a:ext cx="288032" cy="245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1893674" y="2510652"/>
            <a:ext cx="288032" cy="245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5120210" y="2510651"/>
            <a:ext cx="288032" cy="245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/>
          <p:cNvSpPr/>
          <p:nvPr/>
        </p:nvSpPr>
        <p:spPr bwMode="white">
          <a:xfrm>
            <a:off x="8184009" y="2510652"/>
            <a:ext cx="288032" cy="245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19</Words>
  <Application>Microsoft Office PowerPoint</Application>
  <PresentationFormat>宽屏</PresentationFormat>
  <Paragraphs>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2021-12-30T10:00:45Z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