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88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9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51" d="100"/>
          <a:sy n="51" d="100"/>
        </p:scale>
        <p:origin x="114" y="135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60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83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06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41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91" t="1109" b="1345"/>
          <a:stretch/>
        </p:blipFill>
        <p:spPr>
          <a:xfrm>
            <a:off x="18661" y="26566"/>
            <a:ext cx="12192000" cy="68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80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7950" y="2660812"/>
            <a:ext cx="342743" cy="285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04694" y="2651289"/>
            <a:ext cx="323702" cy="304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56165" y="2660812"/>
            <a:ext cx="352264" cy="285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488528" y="2660812"/>
            <a:ext cx="323702" cy="295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92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80396" y="1604594"/>
            <a:ext cx="371305" cy="314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57157" y="3082996"/>
            <a:ext cx="371305" cy="314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66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19206" y="1194383"/>
            <a:ext cx="371305" cy="314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279404" y="3043579"/>
            <a:ext cx="371305" cy="314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04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297785" y="1156386"/>
            <a:ext cx="361785" cy="305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42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38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95239" y="2560518"/>
            <a:ext cx="352264" cy="238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46909" y="2570070"/>
            <a:ext cx="218975" cy="229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65289" y="2560518"/>
            <a:ext cx="361785" cy="238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926479" y="2570070"/>
            <a:ext cx="218975" cy="229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385454" y="3200485"/>
            <a:ext cx="990148" cy="305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79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61950" y="1261136"/>
            <a:ext cx="342743" cy="238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10148" y="2719758"/>
            <a:ext cx="8330578" cy="305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76661" y="3215498"/>
            <a:ext cx="3465520" cy="314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033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95702" y="4202845"/>
            <a:ext cx="580760" cy="23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57355" y="4193324"/>
            <a:ext cx="304661" cy="23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14347" y="4202845"/>
            <a:ext cx="580760" cy="24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223272" y="4221886"/>
            <a:ext cx="380826" cy="28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832595" y="4221886"/>
            <a:ext cx="380826" cy="28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451438" y="4221886"/>
            <a:ext cx="380826" cy="28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195702" y="4517033"/>
            <a:ext cx="580760" cy="24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957355" y="4497992"/>
            <a:ext cx="304661" cy="23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414347" y="4497992"/>
            <a:ext cx="580760" cy="24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232793" y="4640805"/>
            <a:ext cx="361785" cy="27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460958" y="4640805"/>
            <a:ext cx="352264" cy="28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2195702" y="4840743"/>
            <a:ext cx="580760" cy="24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966876" y="4793138"/>
            <a:ext cx="295140" cy="23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414347" y="4802659"/>
            <a:ext cx="580760" cy="23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2195702" y="5164452"/>
            <a:ext cx="304661" cy="24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2966876" y="5097806"/>
            <a:ext cx="295140" cy="22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3414347" y="5097806"/>
            <a:ext cx="580760" cy="24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2966876" y="5392953"/>
            <a:ext cx="295140" cy="23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470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80595" y="2670056"/>
            <a:ext cx="228495" cy="22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27735" y="2670056"/>
            <a:ext cx="218975" cy="22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84396" y="2670056"/>
            <a:ext cx="209454" cy="23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022016" y="2670056"/>
            <a:ext cx="218975" cy="23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05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48033" y="1184746"/>
            <a:ext cx="675966" cy="314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13818" y="1194269"/>
            <a:ext cx="675966" cy="295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509553" y="1698957"/>
            <a:ext cx="218975" cy="238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38512" y="2632154"/>
            <a:ext cx="3789223" cy="323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680" y="2276872"/>
            <a:ext cx="63367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2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53285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图形与统计专项复习测试卷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37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44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48033" y="1165798"/>
            <a:ext cx="990148" cy="314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09289" y="2166777"/>
            <a:ext cx="380826" cy="238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74876" y="1680587"/>
            <a:ext cx="218975" cy="238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00826" y="3101025"/>
            <a:ext cx="9044628" cy="128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0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33652" y="4365284"/>
            <a:ext cx="685487" cy="314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51900" y="4374807"/>
            <a:ext cx="675966" cy="304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51107" y="4374807"/>
            <a:ext cx="695008" cy="304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" y="1"/>
            <a:ext cx="12164955" cy="68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14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10148" y="3045541"/>
            <a:ext cx="323702" cy="29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28264" y="3045541"/>
            <a:ext cx="323702" cy="29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41586" y="3045541"/>
            <a:ext cx="323702" cy="29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50115" y="3064624"/>
            <a:ext cx="276099" cy="228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757752" y="4858419"/>
            <a:ext cx="276099" cy="228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528264" y="4839336"/>
            <a:ext cx="323702" cy="29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441586" y="4839336"/>
            <a:ext cx="323702" cy="29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402512" y="4839336"/>
            <a:ext cx="323702" cy="29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98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71471" y="4217900"/>
            <a:ext cx="666446" cy="305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41917" y="4217900"/>
            <a:ext cx="685487" cy="305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21884" y="4208362"/>
            <a:ext cx="685487" cy="314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87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51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62082" y="2425491"/>
            <a:ext cx="371305" cy="238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56628" y="2425491"/>
            <a:ext cx="361785" cy="238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41652" y="2425491"/>
            <a:ext cx="371305" cy="238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279074" y="2425491"/>
            <a:ext cx="504595" cy="238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290578" y="2959870"/>
            <a:ext cx="218975" cy="229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385123" y="2959870"/>
            <a:ext cx="228495" cy="229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470148" y="2959870"/>
            <a:ext cx="218975" cy="238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583735" y="2959870"/>
            <a:ext cx="152330" cy="229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92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47834" y="2464889"/>
            <a:ext cx="685487" cy="315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75669" y="2464889"/>
            <a:ext cx="685487" cy="315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88991" y="2474440"/>
            <a:ext cx="685487" cy="30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548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41652" y="1833233"/>
            <a:ext cx="218975" cy="238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62545" y="2338567"/>
            <a:ext cx="152330" cy="22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66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10016" y="3396721"/>
            <a:ext cx="323702" cy="295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85322" y="3406255"/>
            <a:ext cx="342743" cy="276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17752" y="3396721"/>
            <a:ext cx="314181" cy="295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69157" y="3406255"/>
            <a:ext cx="342743" cy="276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16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5</cp:revision>
  <dcterms:created xsi:type="dcterms:W3CDTF">2021-12-27T06:11:56Z</dcterms:created>
  <dcterms:modified xsi:type="dcterms:W3CDTF">2022-01-18T07:19:47Z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