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notesMasterIdLst>
    <p:notesMasterId r:id="rId28"/>
  </p:notesMasterIdLst>
  <p:sldIdLst>
    <p:sldId id="291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2" r:id="rId27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47" d="100"/>
          <a:sy n="47" d="100"/>
        </p:scale>
        <p:origin x="42" y="126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C247E-CEE1-4284-97F1-DB3205CD81DC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37564-E536-4F1B-9D74-22BC9DAC6D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12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37564-E536-4F1B-9D74-22BC9DAC6D8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598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96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370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94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54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91" t="1109" b="1345"/>
          <a:stretch/>
        </p:blipFill>
        <p:spPr>
          <a:xfrm>
            <a:off x="18661" y="26566"/>
            <a:ext cx="12192000" cy="685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4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971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851636" y="1194557"/>
            <a:ext cx="361785" cy="315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05157" y="2865194"/>
            <a:ext cx="361785" cy="305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699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62016" y="3576726"/>
            <a:ext cx="571239" cy="247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708495" y="3576726"/>
            <a:ext cx="542677" cy="247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478677" y="3576726"/>
            <a:ext cx="561719" cy="247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262016" y="4138966"/>
            <a:ext cx="571239" cy="247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146446" y="4148496"/>
            <a:ext cx="571239" cy="238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650049" y="4138966"/>
            <a:ext cx="714049" cy="247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414347" y="4710736"/>
            <a:ext cx="571239" cy="238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298776" y="4710736"/>
            <a:ext cx="742611" cy="247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621487" y="4710736"/>
            <a:ext cx="571239" cy="238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3719008" y="5272976"/>
            <a:ext cx="742611" cy="238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175008" y="5272976"/>
            <a:ext cx="714049" cy="247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650049" y="5272976"/>
            <a:ext cx="714049" cy="247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133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62479" y="2122346"/>
            <a:ext cx="352264" cy="23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612293" y="2132856"/>
            <a:ext cx="304661" cy="228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6"/>
          <p:cNvSpPr/>
          <p:nvPr/>
        </p:nvSpPr>
        <p:spPr bwMode="white">
          <a:xfrm>
            <a:off x="4965571" y="2118861"/>
            <a:ext cx="352264" cy="23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6"/>
          <p:cNvSpPr/>
          <p:nvPr/>
        </p:nvSpPr>
        <p:spPr bwMode="white">
          <a:xfrm>
            <a:off x="1862479" y="2798684"/>
            <a:ext cx="352264" cy="23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6"/>
          <p:cNvSpPr/>
          <p:nvPr/>
        </p:nvSpPr>
        <p:spPr bwMode="white">
          <a:xfrm>
            <a:off x="4965571" y="2798684"/>
            <a:ext cx="352264" cy="23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6"/>
          <p:cNvSpPr/>
          <p:nvPr/>
        </p:nvSpPr>
        <p:spPr bwMode="white">
          <a:xfrm>
            <a:off x="8612293" y="2798684"/>
            <a:ext cx="304661" cy="23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921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38776" y="2814630"/>
            <a:ext cx="4360462" cy="247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226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946842" y="4082539"/>
            <a:ext cx="675966" cy="295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164826" y="4082539"/>
            <a:ext cx="675966" cy="305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06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261355" y="3934677"/>
            <a:ext cx="656925" cy="229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175008" y="3934677"/>
            <a:ext cx="666446" cy="229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098181" y="3934677"/>
            <a:ext cx="675966" cy="229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553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57752" y="1682270"/>
            <a:ext cx="6607338" cy="822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09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198013"/>
            <a:ext cx="4550876" cy="831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050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57752" y="1784872"/>
            <a:ext cx="6435966" cy="838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014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61206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人数下大考卷教用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5779" y="2996952"/>
            <a:ext cx="489654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数的认识和计量专项复习测试卷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708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57752" y="1843310"/>
            <a:ext cx="4074842" cy="1393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133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57752" y="1758959"/>
            <a:ext cx="4379504" cy="1386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48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4166158"/>
            <a:ext cx="6750148" cy="857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520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57752" y="2224785"/>
            <a:ext cx="3770181" cy="1392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80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24132" y="2835177"/>
            <a:ext cx="6550214" cy="848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" y="1"/>
            <a:ext cx="12164955" cy="685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1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87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57619" y="3551974"/>
            <a:ext cx="685487" cy="305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775801" y="3551974"/>
            <a:ext cx="685487" cy="305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612958" y="3551974"/>
            <a:ext cx="371305" cy="295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031206" y="3551974"/>
            <a:ext cx="685487" cy="305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978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38842" y="2529651"/>
            <a:ext cx="685487" cy="314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185520" y="2529651"/>
            <a:ext cx="361785" cy="305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556165" y="2529651"/>
            <a:ext cx="685487" cy="314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450446" y="2529651"/>
            <a:ext cx="361785" cy="305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341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118545" y="1184799"/>
            <a:ext cx="704528" cy="238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1670688"/>
            <a:ext cx="1647074" cy="304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100165" y="2213741"/>
            <a:ext cx="380826" cy="238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422876" y="2213741"/>
            <a:ext cx="675966" cy="238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641851" y="2804429"/>
            <a:ext cx="704528" cy="238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335867" y="2804429"/>
            <a:ext cx="704528" cy="238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993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90776" y="1727432"/>
            <a:ext cx="714049" cy="238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66214" y="1698869"/>
            <a:ext cx="1647074" cy="314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653024" y="3012776"/>
            <a:ext cx="238016" cy="228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442247" y="3012776"/>
            <a:ext cx="218975" cy="238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040727" y="3012776"/>
            <a:ext cx="209454" cy="228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133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233123" y="1739833"/>
            <a:ext cx="552198" cy="23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65818" y="1739833"/>
            <a:ext cx="542677" cy="23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212429" y="1739833"/>
            <a:ext cx="542677" cy="23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480661" y="2265788"/>
            <a:ext cx="695008" cy="23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403834" y="2265788"/>
            <a:ext cx="695008" cy="23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621818" y="2265788"/>
            <a:ext cx="695008" cy="23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403834" y="2801306"/>
            <a:ext cx="704528" cy="23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841123" y="2801306"/>
            <a:ext cx="675966" cy="23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0069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411702" y="1770489"/>
            <a:ext cx="218975" cy="172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6145" descr="7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56" y="2137256"/>
            <a:ext cx="11520000" cy="22998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6146"/>
          <p:cNvSpPr/>
          <p:nvPr/>
        </p:nvSpPr>
        <p:spPr bwMode="white">
          <a:xfrm>
            <a:off x="11415125" y="2385373"/>
            <a:ext cx="228495" cy="171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7"/>
          <p:cNvSpPr/>
          <p:nvPr/>
        </p:nvSpPr>
        <p:spPr bwMode="white">
          <a:xfrm>
            <a:off x="11415125" y="2938865"/>
            <a:ext cx="228495" cy="181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8"/>
          <p:cNvSpPr/>
          <p:nvPr/>
        </p:nvSpPr>
        <p:spPr bwMode="white">
          <a:xfrm>
            <a:off x="11338960" y="3454186"/>
            <a:ext cx="323702" cy="295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9"/>
          <p:cNvSpPr/>
          <p:nvPr/>
        </p:nvSpPr>
        <p:spPr bwMode="white">
          <a:xfrm>
            <a:off x="11338960" y="4007678"/>
            <a:ext cx="323702" cy="295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69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203570" y="1746881"/>
            <a:ext cx="361785" cy="314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232462" y="2861525"/>
            <a:ext cx="371305" cy="314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223603" y="3966642"/>
            <a:ext cx="371305" cy="314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19</Words>
  <Application>Microsoft Office PowerPoint</Application>
  <PresentationFormat>宽屏</PresentationFormat>
  <Paragraphs>3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mm</cp:lastModifiedBy>
  <cp:revision>4</cp:revision>
  <dcterms:created xsi:type="dcterms:W3CDTF">2021-12-27T06:11:56Z</dcterms:created>
  <dcterms:modified xsi:type="dcterms:W3CDTF">2021-12-30T10:20:19Z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