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3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91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8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8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27801" y="1756161"/>
            <a:ext cx="361785" cy="31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2832305"/>
            <a:ext cx="371305" cy="30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36528" y="1213495"/>
            <a:ext cx="371305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65950" y="2214711"/>
            <a:ext cx="371305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45520" y="3730838"/>
            <a:ext cx="371305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7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234189"/>
            <a:ext cx="218975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9983" y="2234189"/>
            <a:ext cx="380826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12826" y="2234189"/>
            <a:ext cx="675966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26214" y="2234189"/>
            <a:ext cx="209454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2739743"/>
            <a:ext cx="218975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47173" y="2739743"/>
            <a:ext cx="152330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93785" y="2730204"/>
            <a:ext cx="209454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97586" y="2730204"/>
            <a:ext cx="371305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71735" y="3245297"/>
            <a:ext cx="218975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089983" y="3235758"/>
            <a:ext cx="218975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55636" y="3235758"/>
            <a:ext cx="695008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040396" y="3235758"/>
            <a:ext cx="704528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3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1464" y="2204864"/>
            <a:ext cx="1761322" cy="199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37673" y="2224509"/>
            <a:ext cx="1713719" cy="19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56279" y="2114092"/>
            <a:ext cx="1751801" cy="19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2207568" y="1490133"/>
            <a:ext cx="1761322" cy="57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5599339" y="1586535"/>
            <a:ext cx="1761322" cy="57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8938476" y="1516700"/>
            <a:ext cx="1761322" cy="57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3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225453"/>
            <a:ext cx="1113917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225453"/>
            <a:ext cx="1113917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08099" y="2225453"/>
            <a:ext cx="961586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950" y="2712271"/>
            <a:ext cx="637884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712271"/>
            <a:ext cx="476033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08099" y="2712271"/>
            <a:ext cx="637884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7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2489502"/>
            <a:ext cx="8949421" cy="8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2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28727" y="2367824"/>
            <a:ext cx="371305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7107" y="2367824"/>
            <a:ext cx="21897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13157" y="2367824"/>
            <a:ext cx="352264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93454" y="2367824"/>
            <a:ext cx="218975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52561" y="2940191"/>
            <a:ext cx="1009190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594247" y="2940191"/>
            <a:ext cx="685487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90446" y="3455320"/>
            <a:ext cx="380826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804033" y="3951371"/>
            <a:ext cx="361785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1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3776419"/>
            <a:ext cx="4227173" cy="128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03570" y="4290930"/>
            <a:ext cx="1190082" cy="2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5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1661559"/>
            <a:ext cx="3979636" cy="83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4340548"/>
            <a:ext cx="6150347" cy="8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264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7" y="2886294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期末综合模拟达标卷（三）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8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1681311"/>
            <a:ext cx="3893950" cy="191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6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3651930"/>
            <a:ext cx="4541355" cy="13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9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34" y="2910374"/>
            <a:ext cx="5674314" cy="1382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4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88462" y="1853712"/>
            <a:ext cx="675966" cy="23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27933" y="2331312"/>
            <a:ext cx="1304330" cy="30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31404" y="2359968"/>
            <a:ext cx="228495" cy="22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89785" y="2856673"/>
            <a:ext cx="218975" cy="23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4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31867" y="1270862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33983" y="1767104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80198" y="2330149"/>
            <a:ext cx="22849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98181" y="2330149"/>
            <a:ext cx="380826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42512" y="2893193"/>
            <a:ext cx="647404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97851" y="2893193"/>
            <a:ext cx="637884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94512" y="3370349"/>
            <a:ext cx="685487" cy="30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586380" y="3866591"/>
            <a:ext cx="685487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5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2962804"/>
            <a:ext cx="685487" cy="31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2962804"/>
            <a:ext cx="361785" cy="30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27471" y="2962804"/>
            <a:ext cx="685487" cy="31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40793" y="2962804"/>
            <a:ext cx="361785" cy="30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7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1756070"/>
            <a:ext cx="218975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56429" y="1756070"/>
            <a:ext cx="380826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50578" y="1756070"/>
            <a:ext cx="228495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9603" y="2936813"/>
            <a:ext cx="342743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5826065" y="2918005"/>
            <a:ext cx="269936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/>
          <p:cNvSpPr/>
          <p:nvPr/>
        </p:nvSpPr>
        <p:spPr bwMode="white">
          <a:xfrm>
            <a:off x="9316977" y="2942700"/>
            <a:ext cx="342743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3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47041" y="1756696"/>
            <a:ext cx="542677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79735" y="1756696"/>
            <a:ext cx="495074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46909" y="2252305"/>
            <a:ext cx="704528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79603" y="2252305"/>
            <a:ext cx="695008" cy="23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46909" y="3233991"/>
            <a:ext cx="361785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16958" y="3233991"/>
            <a:ext cx="361785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8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04231" y="1805475"/>
            <a:ext cx="209454" cy="22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70214" y="1805475"/>
            <a:ext cx="152330" cy="22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19206" y="2779140"/>
            <a:ext cx="2770512" cy="31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3140" y="1679946"/>
            <a:ext cx="276099" cy="22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83140" y="2184664"/>
            <a:ext cx="276099" cy="22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83140" y="2698904"/>
            <a:ext cx="276099" cy="219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83140" y="3194098"/>
            <a:ext cx="276099" cy="22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35537" y="3679769"/>
            <a:ext cx="323702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17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2021-12-30T10:10:30Z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