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9" r:id="rId2"/>
  </p:sldMasterIdLst>
  <p:sldIdLst>
    <p:sldId id="290" r:id="rId3"/>
    <p:sldId id="260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91" r:id="rId27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62" d="100"/>
          <a:sy n="62" d="100"/>
        </p:scale>
        <p:origin x="90" y="948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4440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181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8809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5465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691" t="1109" b="1345"/>
          <a:stretch/>
        </p:blipFill>
        <p:spPr>
          <a:xfrm>
            <a:off x="18661" y="26566"/>
            <a:ext cx="12192000" cy="685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58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3189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023669" y="1251630"/>
            <a:ext cx="371305" cy="314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0078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718677" y="4023536"/>
            <a:ext cx="323702" cy="304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631008" y="4023536"/>
            <a:ext cx="323702" cy="304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2575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439816" y="2348880"/>
            <a:ext cx="864095" cy="1152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961732" y="2446217"/>
            <a:ext cx="732586" cy="9520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552384" y="2448932"/>
            <a:ext cx="722202" cy="9520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1908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567008" y="3508595"/>
            <a:ext cx="7959272" cy="7619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8287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548297" y="2769377"/>
            <a:ext cx="8987504" cy="6967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2535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709818" y="2407574"/>
            <a:ext cx="228495" cy="2387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470809" y="2407574"/>
            <a:ext cx="228495" cy="2387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231801" y="2407574"/>
            <a:ext cx="218975" cy="2387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830942" y="2407574"/>
            <a:ext cx="380826" cy="2387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709818" y="2932874"/>
            <a:ext cx="228495" cy="2387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5470809" y="2932874"/>
            <a:ext cx="228495" cy="2387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8231801" y="2932874"/>
            <a:ext cx="228495" cy="2387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0992793" y="2932874"/>
            <a:ext cx="218975" cy="2387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7768" y="715087"/>
            <a:ext cx="4822330" cy="1028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2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510214" y="1968358"/>
            <a:ext cx="218975" cy="181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385123" y="1916832"/>
            <a:ext cx="257057" cy="236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955371" y="2035223"/>
            <a:ext cx="257057" cy="38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653024" y="2608359"/>
            <a:ext cx="257057" cy="200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5242314" y="2617910"/>
            <a:ext cx="228495" cy="181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8955371" y="2608358"/>
            <a:ext cx="257057" cy="200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5320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81652" y="3604511"/>
            <a:ext cx="675966" cy="247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309619" y="3604511"/>
            <a:ext cx="847338" cy="2381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347041" y="3604511"/>
            <a:ext cx="866380" cy="2381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355900" y="3604511"/>
            <a:ext cx="828297" cy="2381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9355239" y="3604511"/>
            <a:ext cx="856859" cy="2381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261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881190" y="2550969"/>
            <a:ext cx="2313520" cy="8310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8052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405157" y="1957723"/>
            <a:ext cx="2313520" cy="8968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1">
            <a:extLst>
              <a:ext uri="{FF2B5EF4-FFF2-40B4-BE49-F238E27FC236}">
                <a16:creationId xmlns:a16="http://schemas.microsoft.com/office/drawing/2014/main" id="{4BF8726C-BA89-4439-94EE-38451F459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2" y="2239963"/>
            <a:ext cx="61926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大考卷</a:t>
            </a: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-2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人数下大考卷教用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7768" y="2917586"/>
            <a:ext cx="489654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 smtClean="0">
                <a:latin typeface="Calibri" panose="020F0502020204030204" pitchFamily="34" charset="0"/>
              </a:rPr>
              <a:t>第三、四单元系统复习测试卷</a:t>
            </a:r>
            <a:endParaRPr lang="zh-CN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4483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405157" y="2404699"/>
            <a:ext cx="3932033" cy="895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1830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900231" y="3688985"/>
            <a:ext cx="2627702" cy="8950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75686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38578" y="1824757"/>
            <a:ext cx="3608330" cy="8975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4248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38578" y="1822738"/>
            <a:ext cx="5084033" cy="14854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7032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652694" y="3006105"/>
            <a:ext cx="5874247" cy="8963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45" y="1"/>
            <a:ext cx="12164955" cy="685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57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300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281057" y="2070907"/>
            <a:ext cx="218975" cy="2381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318479" y="2051851"/>
            <a:ext cx="361785" cy="2953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307966" y="2070907"/>
            <a:ext cx="218975" cy="2381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281057" y="2594945"/>
            <a:ext cx="218975" cy="2477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6289586" y="2566361"/>
            <a:ext cx="1666115" cy="3144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6460958" y="3099927"/>
            <a:ext cx="1666115" cy="3048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1910082" y="4176586"/>
            <a:ext cx="1342413" cy="2381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4490181" y="4176586"/>
            <a:ext cx="1361454" cy="2381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7089322" y="4176586"/>
            <a:ext cx="1351933" cy="2381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9678942" y="4176586"/>
            <a:ext cx="1370975" cy="2381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0418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337520" y="1280261"/>
            <a:ext cx="161851" cy="228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089322" y="1871509"/>
            <a:ext cx="218975" cy="2384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090975" y="3197049"/>
            <a:ext cx="352264" cy="2384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156628" y="3197049"/>
            <a:ext cx="352264" cy="2384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 flipV="1">
            <a:off x="8403173" y="3197048"/>
            <a:ext cx="304661" cy="2384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2090975" y="3864587"/>
            <a:ext cx="352264" cy="2384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5337520" y="3921805"/>
            <a:ext cx="304661" cy="1811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8545983" y="3864587"/>
            <a:ext cx="352264" cy="2384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3346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57619" y="1766753"/>
            <a:ext cx="218975" cy="2384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813884" y="1766753"/>
            <a:ext cx="380826" cy="2384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774479" y="1766753"/>
            <a:ext cx="218975" cy="2384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672066" y="2291356"/>
            <a:ext cx="218975" cy="2384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5546975" y="2291356"/>
            <a:ext cx="218975" cy="2384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8774479" y="2291356"/>
            <a:ext cx="218975" cy="2384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4509223" y="2825498"/>
            <a:ext cx="218975" cy="2384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7108363" y="3874704"/>
            <a:ext cx="218975" cy="2479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0379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478347" y="1698854"/>
            <a:ext cx="285619" cy="2284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1440264" y="2203458"/>
            <a:ext cx="323702" cy="304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1478347" y="2755666"/>
            <a:ext cx="285619" cy="2284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1440264" y="3260270"/>
            <a:ext cx="323702" cy="304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1478347" y="3812478"/>
            <a:ext cx="285619" cy="2189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3607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642181" y="1805730"/>
            <a:ext cx="371305" cy="315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183537" y="2980268"/>
            <a:ext cx="371305" cy="315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0183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680595" y="1308732"/>
            <a:ext cx="371305" cy="3240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8509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975404" y="1242164"/>
            <a:ext cx="371305" cy="314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</TotalTime>
  <Words>18</Words>
  <Application>Microsoft Office PowerPoint</Application>
  <PresentationFormat>宽屏</PresentationFormat>
  <Paragraphs>2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等线</vt:lpstr>
      <vt:lpstr>等线 Light</vt:lpstr>
      <vt:lpstr>宋体</vt:lpstr>
      <vt:lpstr>微软雅黑</vt:lpstr>
      <vt:lpstr>Arial</vt:lpstr>
      <vt:lpstr>Calibri</vt:lpstr>
      <vt:lpstr>Calibri Light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mm</cp:lastModifiedBy>
  <cp:revision>4</cp:revision>
  <dcterms:created xsi:type="dcterms:W3CDTF">2021-12-27T06:11:56Z</dcterms:created>
  <dcterms:modified xsi:type="dcterms:W3CDTF">2021-12-30T09:52:40Z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