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90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1" r:id="rId2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51" d="100"/>
          <a:sy n="51" d="100"/>
        </p:scale>
        <p:origin x="114" y="152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20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09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80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39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91" t="1109" b="1345"/>
          <a:stretch/>
        </p:blipFill>
        <p:spPr>
          <a:xfrm>
            <a:off x="18661" y="26566"/>
            <a:ext cx="12192000" cy="68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951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43504" y="2548109"/>
            <a:ext cx="2913322" cy="65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80859" y="2548109"/>
            <a:ext cx="3589289" cy="54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74347" y="2548109"/>
            <a:ext cx="1180561" cy="5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67272" y="4521478"/>
            <a:ext cx="5645752" cy="419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365090" y="4521478"/>
            <a:ext cx="1827966" cy="419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873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90776" y="2236099"/>
            <a:ext cx="971107" cy="23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51570" y="2236099"/>
            <a:ext cx="1028231" cy="23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12363" y="2236099"/>
            <a:ext cx="1018710" cy="23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681256" y="2752044"/>
            <a:ext cx="1037752" cy="23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051570" y="2752044"/>
            <a:ext cx="1009190" cy="23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402842" y="2752044"/>
            <a:ext cx="1018710" cy="23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03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71464" y="2276872"/>
            <a:ext cx="1751801" cy="1993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87819" y="2267333"/>
            <a:ext cx="1799404" cy="2003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13462" y="2267333"/>
            <a:ext cx="1837487" cy="2003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/>
          <p:cNvSpPr/>
          <p:nvPr/>
        </p:nvSpPr>
        <p:spPr bwMode="white">
          <a:xfrm>
            <a:off x="2220107" y="1804961"/>
            <a:ext cx="1751801" cy="471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5580298" y="1523562"/>
            <a:ext cx="1799404" cy="2003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8962686" y="1654282"/>
            <a:ext cx="1837487" cy="2003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66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1819" y="1772816"/>
            <a:ext cx="1751801" cy="2004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52950" y="1772816"/>
            <a:ext cx="1751801" cy="2004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24081" y="1743726"/>
            <a:ext cx="1380231" cy="2004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/>
          <p:cNvSpPr/>
          <p:nvPr/>
        </p:nvSpPr>
        <p:spPr bwMode="white">
          <a:xfrm>
            <a:off x="1767273" y="908720"/>
            <a:ext cx="1751801" cy="2004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5177479" y="836712"/>
            <a:ext cx="1751801" cy="2004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8460185" y="1080000"/>
            <a:ext cx="1380231" cy="2004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65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57024" y="1871639"/>
            <a:ext cx="1009190" cy="1430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08099" y="1862101"/>
            <a:ext cx="1009190" cy="1440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95438" y="3855506"/>
            <a:ext cx="295140" cy="238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956033" y="3855506"/>
            <a:ext cx="295140" cy="238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46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24132" y="3627933"/>
            <a:ext cx="361785" cy="22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90512" y="3627933"/>
            <a:ext cx="228495" cy="22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99768" y="3627933"/>
            <a:ext cx="218975" cy="22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089652" y="3627933"/>
            <a:ext cx="152330" cy="22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52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38578" y="2769039"/>
            <a:ext cx="380826" cy="23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24000" y="2769039"/>
            <a:ext cx="209454" cy="23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33256" y="2769039"/>
            <a:ext cx="218975" cy="23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594578" y="2769039"/>
            <a:ext cx="218975" cy="23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04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14743" y="2719135"/>
            <a:ext cx="4998347" cy="838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10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63552" y="1916832"/>
            <a:ext cx="3884429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85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67074" y="1765715"/>
            <a:ext cx="3722578" cy="819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6120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2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800" y="3068960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第六单元系统复习测试卷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4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7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19537" y="1651964"/>
            <a:ext cx="5236363" cy="829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10016" y="3711036"/>
            <a:ext cx="3560727" cy="819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84991" y="3701503"/>
            <a:ext cx="1799404" cy="324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70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58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86247" y="1643160"/>
            <a:ext cx="5150677" cy="1851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49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19272" y="3371237"/>
            <a:ext cx="2760991" cy="315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" y="1"/>
            <a:ext cx="12164955" cy="68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595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37652" y="1938243"/>
            <a:ext cx="685487" cy="305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98446" y="1947779"/>
            <a:ext cx="352264" cy="28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65884" y="2567622"/>
            <a:ext cx="228495" cy="23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65090" y="2567622"/>
            <a:ext cx="218975" cy="23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018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74743" y="1318333"/>
            <a:ext cx="228495" cy="22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76859" y="1918935"/>
            <a:ext cx="371305" cy="238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89586" y="1918935"/>
            <a:ext cx="218975" cy="22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652363" y="2519536"/>
            <a:ext cx="218975" cy="238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660561" y="2519536"/>
            <a:ext cx="209454" cy="238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09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76462" y="1318686"/>
            <a:ext cx="333223" cy="238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51834" y="1318686"/>
            <a:ext cx="228495" cy="229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12892" y="1318686"/>
            <a:ext cx="218975" cy="238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28000" y="1920176"/>
            <a:ext cx="218975" cy="229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974743" y="1920176"/>
            <a:ext cx="371305" cy="238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328330" y="3094513"/>
            <a:ext cx="323702" cy="29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136595" y="3104060"/>
            <a:ext cx="371305" cy="29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5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48363" y="2329047"/>
            <a:ext cx="218975" cy="228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42314" y="2329047"/>
            <a:ext cx="218975" cy="228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41190" y="2329047"/>
            <a:ext cx="218975" cy="228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48363" y="3272984"/>
            <a:ext cx="218975" cy="238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756760" y="3272984"/>
            <a:ext cx="218975" cy="238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641190" y="3272984"/>
            <a:ext cx="218975" cy="238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25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326016" y="1900671"/>
            <a:ext cx="276099" cy="219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26016" y="2559116"/>
            <a:ext cx="276099" cy="22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326016" y="3227104"/>
            <a:ext cx="276099" cy="219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278413" y="3809208"/>
            <a:ext cx="323702" cy="29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278413" y="4410397"/>
            <a:ext cx="323702" cy="29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20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27735" y="1727560"/>
            <a:ext cx="371305" cy="314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04165" y="2765561"/>
            <a:ext cx="371305" cy="314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41719" y="3860699"/>
            <a:ext cx="371305" cy="30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04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38181" y="1909097"/>
            <a:ext cx="371305" cy="31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945851" y="3147978"/>
            <a:ext cx="361785" cy="30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15</Words>
  <Application>Microsoft Office PowerPoint</Application>
  <PresentationFormat>宽屏</PresentationFormat>
  <Paragraphs>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2022-01-18T07:18:30Z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