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282" y="11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47702" y="1308874"/>
            <a:ext cx="542677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3359205"/>
            <a:ext cx="704528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61619" y="3359205"/>
            <a:ext cx="1009190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2462" y="1910382"/>
            <a:ext cx="371305" cy="31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32462" y="3179817"/>
            <a:ext cx="371305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51504" y="1261059"/>
            <a:ext cx="37130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2585651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1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1910838"/>
            <a:ext cx="371305" cy="30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3709809"/>
            <a:ext cx="542677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3709809"/>
            <a:ext cx="533157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18016" y="3709809"/>
            <a:ext cx="675966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84000" y="3709809"/>
            <a:ext cx="704528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78545" y="3709809"/>
            <a:ext cx="695008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2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9669" y="2749281"/>
            <a:ext cx="53315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04694" y="2749281"/>
            <a:ext cx="54267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89719" y="2749281"/>
            <a:ext cx="54267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84264" y="2749281"/>
            <a:ext cx="53315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12165" y="2749281"/>
            <a:ext cx="675966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7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1967804"/>
            <a:ext cx="342743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1967804"/>
            <a:ext cx="352264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40925" y="1967804"/>
            <a:ext cx="342743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2720589" y="2636912"/>
            <a:ext cx="342743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8183599" y="2620272"/>
            <a:ext cx="342743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2873895" y="3258089"/>
            <a:ext cx="342743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8354971" y="3264777"/>
            <a:ext cx="333318" cy="23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0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24330" y="2873020"/>
            <a:ext cx="8597157" cy="109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6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52892" y="4244901"/>
            <a:ext cx="3256066" cy="838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70214" y="4244901"/>
            <a:ext cx="3103735" cy="838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3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4199250"/>
            <a:ext cx="4398545" cy="88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763" y="2917586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第七单元系统复习测试卷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2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851681"/>
            <a:ext cx="5664793" cy="14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3186093"/>
            <a:ext cx="3246545" cy="146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6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2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12976"/>
            <a:ext cx="11520000" cy="3315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510214" y="3632127"/>
            <a:ext cx="571239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2805024" y="3632127"/>
            <a:ext cx="561719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881851" y="4746689"/>
            <a:ext cx="54267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2176661" y="4746689"/>
            <a:ext cx="552198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3471471" y="4746689"/>
            <a:ext cx="571239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1510214" y="5889830"/>
            <a:ext cx="571239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2805024" y="5889830"/>
            <a:ext cx="561719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1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1957732"/>
            <a:ext cx="54267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32330" y="1957732"/>
            <a:ext cx="704528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31206" y="1957732"/>
            <a:ext cx="68548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24132" y="2587410"/>
            <a:ext cx="371305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46776" y="2587410"/>
            <a:ext cx="380826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74016" y="2587410"/>
            <a:ext cx="54267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95504" y="3217088"/>
            <a:ext cx="68548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41851" y="3217088"/>
            <a:ext cx="695008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335867" y="3217088"/>
            <a:ext cx="54267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938314" y="3846765"/>
            <a:ext cx="54267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641851" y="3846765"/>
            <a:ext cx="695008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335867" y="3846765"/>
            <a:ext cx="695008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59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13090" y="1805305"/>
            <a:ext cx="352264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98115" y="1814848"/>
            <a:ext cx="361785" cy="27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3768580"/>
            <a:ext cx="523636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1983" y="3768580"/>
            <a:ext cx="533157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83669" y="3768580"/>
            <a:ext cx="695008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71933" y="4369221"/>
            <a:ext cx="1647074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51636" y="4378755"/>
            <a:ext cx="1323371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98115" y="4369221"/>
            <a:ext cx="1666115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1137157"/>
            <a:ext cx="371305" cy="2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1137157"/>
            <a:ext cx="228495" cy="2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92991" y="1756358"/>
            <a:ext cx="333223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74677" y="1765884"/>
            <a:ext cx="542677" cy="2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02512" y="1861146"/>
            <a:ext cx="314181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83471" y="1975460"/>
            <a:ext cx="352264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47966" y="2356507"/>
            <a:ext cx="1647074" cy="31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927140" y="2394611"/>
            <a:ext cx="533157" cy="2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526611" y="2394611"/>
            <a:ext cx="552198" cy="2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7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93057" y="1366162"/>
            <a:ext cx="695008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62413" y="2625278"/>
            <a:ext cx="695008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18280" y="2625278"/>
            <a:ext cx="704528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74148" y="2625278"/>
            <a:ext cx="704528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62413" y="3254835"/>
            <a:ext cx="695008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18280" y="3254835"/>
            <a:ext cx="704528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64628" y="3254835"/>
            <a:ext cx="714049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1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270594"/>
            <a:ext cx="704528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9487" y="1270594"/>
            <a:ext cx="533157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32793" y="1270594"/>
            <a:ext cx="218975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56561" y="2642871"/>
            <a:ext cx="542677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89256" y="2642871"/>
            <a:ext cx="542677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84991" y="3271832"/>
            <a:ext cx="675966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08165" y="3271832"/>
            <a:ext cx="675966" cy="2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41983" y="3910322"/>
            <a:ext cx="704528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964561" y="3910322"/>
            <a:ext cx="675966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15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2021-12-30T10:25:59Z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