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9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56429" y="1708749"/>
            <a:ext cx="361785" cy="3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813825"/>
            <a:ext cx="371305" cy="3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79867" y="2813825"/>
            <a:ext cx="361785" cy="314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81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24528" y="1795891"/>
            <a:ext cx="371305" cy="305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2347" y="2893592"/>
            <a:ext cx="361785" cy="31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0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33256" y="1787648"/>
            <a:ext cx="361785" cy="31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4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63552" y="3617406"/>
            <a:ext cx="7397948" cy="100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64363" y="3650866"/>
            <a:ext cx="95206" cy="923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1559496" y="3413397"/>
            <a:ext cx="1680784" cy="27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3143672" y="3551984"/>
            <a:ext cx="1680784" cy="27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4841595" y="3446108"/>
            <a:ext cx="1680784" cy="27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6744072" y="3551984"/>
            <a:ext cx="1680784" cy="27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7780716" y="3356992"/>
            <a:ext cx="1680784" cy="313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05355" y="2957819"/>
            <a:ext cx="1132958" cy="51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80396" y="2929222"/>
            <a:ext cx="3760661" cy="53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9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7272" y="2542902"/>
            <a:ext cx="288032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31140" y="3203198"/>
            <a:ext cx="352264" cy="24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19338" y="3860152"/>
            <a:ext cx="342743" cy="24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31140" y="3869673"/>
            <a:ext cx="352264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6335984" y="2542902"/>
            <a:ext cx="288032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10106788" y="2542909"/>
            <a:ext cx="288032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/>
          <p:cNvSpPr/>
          <p:nvPr/>
        </p:nvSpPr>
        <p:spPr bwMode="white">
          <a:xfrm>
            <a:off x="2774049" y="3195292"/>
            <a:ext cx="288032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/>
          <p:cNvSpPr/>
          <p:nvPr/>
        </p:nvSpPr>
        <p:spPr bwMode="white">
          <a:xfrm>
            <a:off x="6502594" y="3195292"/>
            <a:ext cx="288032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6"/>
          <p:cNvSpPr/>
          <p:nvPr/>
        </p:nvSpPr>
        <p:spPr bwMode="white">
          <a:xfrm>
            <a:off x="6502594" y="3847682"/>
            <a:ext cx="288032" cy="238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6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76925" y="3199574"/>
            <a:ext cx="933024" cy="305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71471" y="3199574"/>
            <a:ext cx="923504" cy="305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99371" y="3199574"/>
            <a:ext cx="1075834" cy="29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84396" y="3199574"/>
            <a:ext cx="1075834" cy="29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888396" y="3199574"/>
            <a:ext cx="618842" cy="29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2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75272" y="4469798"/>
            <a:ext cx="22849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35933" y="4469798"/>
            <a:ext cx="218975" cy="238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7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663589"/>
            <a:ext cx="218975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57553" y="2654050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56694" y="2654050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65355" y="2663589"/>
            <a:ext cx="152330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55173" y="2654050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56892" y="3312289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956694" y="3312289"/>
            <a:ext cx="209454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946512" y="3312289"/>
            <a:ext cx="238016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574214" y="3312289"/>
            <a:ext cx="152330" cy="228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135933" y="3312289"/>
            <a:ext cx="218975" cy="238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2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62148" y="4179473"/>
            <a:ext cx="4217652" cy="146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90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616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第八、九单元系统复习测试卷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1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90578" y="4094986"/>
            <a:ext cx="675966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9520" y="4094986"/>
            <a:ext cx="685487" cy="295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21818" y="4094986"/>
            <a:ext cx="1523305" cy="30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93719" y="3250856"/>
            <a:ext cx="361785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74677" y="3936389"/>
            <a:ext cx="352264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7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38314" y="2957371"/>
            <a:ext cx="6635900" cy="1477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51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42247" y="1844246"/>
            <a:ext cx="361785" cy="29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79867" y="1844246"/>
            <a:ext cx="685487" cy="30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2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909212"/>
            <a:ext cx="37130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61619" y="2909212"/>
            <a:ext cx="695008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03504" y="2909212"/>
            <a:ext cx="36178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36000" y="2909212"/>
            <a:ext cx="37130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14809" y="4747953"/>
            <a:ext cx="36178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461619" y="4747953"/>
            <a:ext cx="695008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03504" y="4747953"/>
            <a:ext cx="361785" cy="304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697983" y="4747953"/>
            <a:ext cx="685487" cy="31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8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84727" y="1175449"/>
            <a:ext cx="704528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04760" y="1738598"/>
            <a:ext cx="152330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55438" y="2301747"/>
            <a:ext cx="361785" cy="238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3923421"/>
            <a:ext cx="809256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66082" y="3923421"/>
            <a:ext cx="799735" cy="28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83801" y="3913879"/>
            <a:ext cx="799735" cy="295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7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28462" y="1194653"/>
            <a:ext cx="152330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12297" y="1185099"/>
            <a:ext cx="704528" cy="23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33123" y="1748812"/>
            <a:ext cx="209454" cy="2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536132" y="1748812"/>
            <a:ext cx="542677" cy="23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652033" y="2847575"/>
            <a:ext cx="675966" cy="296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374942" y="2857129"/>
            <a:ext cx="675966" cy="28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1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317818" y="1817003"/>
            <a:ext cx="152330" cy="22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62545" y="2372148"/>
            <a:ext cx="209454" cy="229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360" y="997184"/>
            <a:ext cx="2657475" cy="2247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225" y="1003730"/>
            <a:ext cx="217170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0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3140" y="1718975"/>
            <a:ext cx="276099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83140" y="2272117"/>
            <a:ext cx="276099" cy="228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83140" y="2825260"/>
            <a:ext cx="276099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83140" y="3378402"/>
            <a:ext cx="276099" cy="219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35537" y="3912471"/>
            <a:ext cx="323702" cy="29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963306"/>
            <a:ext cx="229552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17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6</cp:revision>
  <dcterms:created xsi:type="dcterms:W3CDTF">2021-12-27T06:11:56Z</dcterms:created>
  <dcterms:modified xsi:type="dcterms:W3CDTF">2021-12-30T10:20:26Z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