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8" r:id="rId3"/>
    <p:sldId id="260" r:id="rId4"/>
    <p:sldId id="267" r:id="rId5"/>
    <p:sldId id="268" r:id="rId6"/>
    <p:sldId id="269" r:id="rId7"/>
    <p:sldId id="270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9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90" y="94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96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27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8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6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05"/>
          <a:stretch/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20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460628" y="1642278"/>
            <a:ext cx="361785" cy="295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80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4336606"/>
            <a:ext cx="104727" cy="990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75801" y="4327084"/>
            <a:ext cx="4798413" cy="1066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82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56495" y="2129023"/>
            <a:ext cx="2018380" cy="1649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76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79801" y="2472660"/>
            <a:ext cx="1266247" cy="572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42909" y="3159451"/>
            <a:ext cx="1123438" cy="744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23206" y="3979785"/>
            <a:ext cx="894942" cy="763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98776" y="3979785"/>
            <a:ext cx="885421" cy="763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98776" y="4781041"/>
            <a:ext cx="885421" cy="763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2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61950" y="2319977"/>
            <a:ext cx="209454" cy="228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6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72132" y="3351491"/>
            <a:ext cx="228495" cy="22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75867" y="3351491"/>
            <a:ext cx="209454" cy="22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70082" y="3361035"/>
            <a:ext cx="209454" cy="219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12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65090" y="1900104"/>
            <a:ext cx="238016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469157" y="1900104"/>
            <a:ext cx="218975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74611" y="2481806"/>
            <a:ext cx="218975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59636" y="2481806"/>
            <a:ext cx="238016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374611" y="3063509"/>
            <a:ext cx="218975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80000"/>
            <a:ext cx="11520000" cy="38718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10335" y="4427368"/>
            <a:ext cx="380826" cy="31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275260" y="4427368"/>
            <a:ext cx="390347" cy="31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31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05646" y="2281233"/>
            <a:ext cx="552198" cy="764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66145" y="2270012"/>
            <a:ext cx="1340970" cy="793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45785" y="2308129"/>
            <a:ext cx="656925" cy="764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37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95636" y="1806194"/>
            <a:ext cx="532012" cy="45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16517" y="1318688"/>
            <a:ext cx="153032" cy="1050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61024" y="1834255"/>
            <a:ext cx="123008" cy="534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第一单元测试卷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3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5082255"/>
            <a:ext cx="6807272" cy="314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" y="-25772"/>
            <a:ext cx="12178929" cy="68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42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66942" y="3873632"/>
            <a:ext cx="666446" cy="30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80462" y="3873632"/>
            <a:ext cx="666446" cy="30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56033" y="3883166"/>
            <a:ext cx="342743" cy="28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45785" y="3873632"/>
            <a:ext cx="666446" cy="30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57619" y="4464775"/>
            <a:ext cx="352264" cy="30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2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71338" y="1251887"/>
            <a:ext cx="656925" cy="296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55768" y="1261436"/>
            <a:ext cx="323702" cy="27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33851" y="1834393"/>
            <a:ext cx="637884" cy="296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27801" y="2474196"/>
            <a:ext cx="647404" cy="305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55173" y="2474196"/>
            <a:ext cx="637884" cy="296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0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75801" y="1728896"/>
            <a:ext cx="218975" cy="22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98842" y="1728896"/>
            <a:ext cx="152330" cy="22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83735" y="1728896"/>
            <a:ext cx="152330" cy="22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44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37917" y="1270842"/>
            <a:ext cx="209454" cy="21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27603" y="1270842"/>
            <a:ext cx="142809" cy="21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57685" y="1852910"/>
            <a:ext cx="142809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24330" y="2425436"/>
            <a:ext cx="342743" cy="27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623471" y="2425436"/>
            <a:ext cx="333223" cy="27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490842" y="3007505"/>
            <a:ext cx="333223" cy="28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004297" y="3007505"/>
            <a:ext cx="333223" cy="28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6145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176406"/>
            <a:ext cx="11520000" cy="1340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2" name="Rectangle 6146"/>
          <p:cNvSpPr/>
          <p:nvPr/>
        </p:nvSpPr>
        <p:spPr bwMode="white">
          <a:xfrm>
            <a:off x="6261024" y="4473303"/>
            <a:ext cx="209454" cy="22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/>
          <p:cNvSpPr/>
          <p:nvPr/>
        </p:nvSpPr>
        <p:spPr bwMode="white">
          <a:xfrm>
            <a:off x="1462611" y="5067097"/>
            <a:ext cx="228495" cy="220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5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13487" y="2407751"/>
            <a:ext cx="352264" cy="29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736" y="3861048"/>
            <a:ext cx="11520000" cy="1709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/>
          <p:cNvSpPr/>
          <p:nvPr/>
        </p:nvSpPr>
        <p:spPr bwMode="white">
          <a:xfrm>
            <a:off x="2207568" y="4149080"/>
            <a:ext cx="432048" cy="46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19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89520" y="1357352"/>
            <a:ext cx="352264" cy="296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8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04826" y="1347300"/>
            <a:ext cx="352264" cy="29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12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2021-12-30T03:17:20Z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