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9" r:id="rId2"/>
  </p:sldMasterIdLst>
  <p:notesMasterIdLst>
    <p:notesMasterId r:id="rId26"/>
  </p:notesMasterIdLst>
  <p:sldIdLst>
    <p:sldId id="289" r:id="rId3"/>
    <p:sldId id="260" r:id="rId4"/>
    <p:sldId id="267" r:id="rId5"/>
    <p:sldId id="268" r:id="rId6"/>
    <p:sldId id="269" r:id="rId7"/>
    <p:sldId id="270" r:id="rId8"/>
    <p:sldId id="271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90" r:id="rId25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47" d="100"/>
          <a:sy n="47" d="100"/>
        </p:scale>
        <p:origin x="42" y="1260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4E54EC-1651-4BC4-96A9-10F357DE51CA}" type="datetimeFigureOut">
              <a:rPr lang="zh-CN" altLang="en-US" smtClean="0"/>
              <a:t>2021/12/30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6AF36-9206-4F63-B7FD-8A55E9A51A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8762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6AF36-9206-4F63-B7FD-8A55E9A51A87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468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6AF36-9206-4F63-B7FD-8A55E9A51A87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9807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9517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7929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1432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6322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l="505"/>
          <a:stretch/>
        </p:blipFill>
        <p:spPr>
          <a:xfrm>
            <a:off x="0" y="0"/>
            <a:ext cx="12192000" cy="687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16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1516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8926809" y="1165874"/>
            <a:ext cx="371305" cy="3148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/>
          <a:srcRect t="11060" b="-1"/>
          <a:stretch/>
        </p:blipFill>
        <p:spPr>
          <a:xfrm>
            <a:off x="10011327" y="4066559"/>
            <a:ext cx="1701298" cy="136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1969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681256" y="2423166"/>
            <a:ext cx="218975" cy="238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109024" y="2423166"/>
            <a:ext cx="218975" cy="238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850975" y="2423166"/>
            <a:ext cx="371305" cy="238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916628" y="2423166"/>
            <a:ext cx="390347" cy="238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852628" y="2928044"/>
            <a:ext cx="218975" cy="238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5109024" y="2928044"/>
            <a:ext cx="218975" cy="238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7850975" y="2937570"/>
            <a:ext cx="209454" cy="2286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0754776" y="2928044"/>
            <a:ext cx="380826" cy="238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2681256" y="3432922"/>
            <a:ext cx="218975" cy="238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5109024" y="3432922"/>
            <a:ext cx="218975" cy="238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7850975" y="3432922"/>
            <a:ext cx="380826" cy="238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10916628" y="3432922"/>
            <a:ext cx="380826" cy="238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73578" y="1043581"/>
            <a:ext cx="2066925" cy="561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4918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872000" y="2423650"/>
            <a:ext cx="218975" cy="247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099504" y="2433180"/>
            <a:ext cx="218975" cy="238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621818" y="2423650"/>
            <a:ext cx="228495" cy="247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386446" y="3328947"/>
            <a:ext cx="218975" cy="238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5099504" y="3319418"/>
            <a:ext cx="218975" cy="247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8488859" y="3319418"/>
            <a:ext cx="228495" cy="247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9777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9624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090975" y="1815458"/>
            <a:ext cx="695008" cy="305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223933" y="1815458"/>
            <a:ext cx="695008" cy="296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356892" y="1815458"/>
            <a:ext cx="685487" cy="305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365421" y="1739047"/>
            <a:ext cx="809256" cy="4584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8641190" y="1739047"/>
            <a:ext cx="514115" cy="4584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9764628" y="1748598"/>
            <a:ext cx="533157" cy="4489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2328991" y="2493609"/>
            <a:ext cx="218975" cy="238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3461950" y="2493609"/>
            <a:ext cx="218975" cy="238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4594909" y="2493609"/>
            <a:ext cx="218975" cy="238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7660561" y="2493609"/>
            <a:ext cx="209454" cy="238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8784000" y="2493609"/>
            <a:ext cx="228495" cy="2292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9926479" y="2493609"/>
            <a:ext cx="209454" cy="238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6241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832264" y="2664642"/>
            <a:ext cx="228495" cy="2386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822413" y="2674188"/>
            <a:ext cx="161851" cy="229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774479" y="2664642"/>
            <a:ext cx="218975" cy="2386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745586" y="2664642"/>
            <a:ext cx="209454" cy="2386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0716694" y="2674188"/>
            <a:ext cx="218975" cy="229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8245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8012826" y="3065589"/>
            <a:ext cx="323702" cy="2959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1819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052892" y="4269724"/>
            <a:ext cx="390347" cy="247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576528" y="4374461"/>
            <a:ext cx="333223" cy="38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109685" y="4269724"/>
            <a:ext cx="228495" cy="257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918942" y="4269724"/>
            <a:ext cx="228495" cy="257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4594909" y="4231638"/>
            <a:ext cx="342743" cy="314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7740380" y="4250681"/>
            <a:ext cx="371844" cy="276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8774479" y="4269724"/>
            <a:ext cx="228495" cy="257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9507014" y="4260202"/>
            <a:ext cx="409388" cy="257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10250181" y="4241159"/>
            <a:ext cx="371305" cy="295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6151"/>
          <p:cNvSpPr/>
          <p:nvPr/>
        </p:nvSpPr>
        <p:spPr bwMode="white">
          <a:xfrm>
            <a:off x="8250417" y="4250681"/>
            <a:ext cx="293855" cy="276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8776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38578" y="4843708"/>
            <a:ext cx="357022" cy="2477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185851" y="4843708"/>
            <a:ext cx="228495" cy="2382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004628" y="4834179"/>
            <a:ext cx="238016" cy="2572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4671074" y="4815123"/>
            <a:ext cx="361785" cy="285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7708165" y="4843708"/>
            <a:ext cx="404059" cy="2477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8764958" y="4834179"/>
            <a:ext cx="228495" cy="2572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9574214" y="4834179"/>
            <a:ext cx="238016" cy="2572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0240661" y="4815123"/>
            <a:ext cx="361785" cy="285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6147"/>
          <p:cNvSpPr/>
          <p:nvPr/>
        </p:nvSpPr>
        <p:spPr bwMode="white">
          <a:xfrm>
            <a:off x="2671733" y="4816738"/>
            <a:ext cx="304663" cy="2382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6147"/>
          <p:cNvSpPr/>
          <p:nvPr/>
        </p:nvSpPr>
        <p:spPr bwMode="white">
          <a:xfrm>
            <a:off x="8256240" y="4846975"/>
            <a:ext cx="304663" cy="2382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2745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462280" y="3787915"/>
            <a:ext cx="393360" cy="2669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538115" y="3797450"/>
            <a:ext cx="228495" cy="2574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261685" y="3797450"/>
            <a:ext cx="409388" cy="2574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4994776" y="3759310"/>
            <a:ext cx="380826" cy="305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6470479" y="3692565"/>
            <a:ext cx="514115" cy="457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147"/>
          <p:cNvSpPr/>
          <p:nvPr/>
        </p:nvSpPr>
        <p:spPr bwMode="white">
          <a:xfrm>
            <a:off x="3015591" y="3786204"/>
            <a:ext cx="317194" cy="268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1">
            <a:extLst>
              <a:ext uri="{FF2B5EF4-FFF2-40B4-BE49-F238E27FC236}">
                <a16:creationId xmlns:a16="http://schemas.microsoft.com/office/drawing/2014/main" id="{4BF8726C-BA89-4439-94EE-38451F459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2" y="2239963"/>
            <a:ext cx="604867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大</a:t>
            </a:r>
            <a:r>
              <a:rPr lang="zh-CN" altLang="en-US" sz="3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考卷</a:t>
            </a:r>
            <a:r>
              <a:rPr lang="en-US" altLang="zh-CN" sz="3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人数下大考卷教用</a:t>
            </a:r>
            <a:endParaRPr lang="zh-CN" altLang="en-US" sz="3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752" y="2996952"/>
            <a:ext cx="48965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 smtClean="0">
                <a:latin typeface="Calibri" panose="020F0502020204030204" pitchFamily="34" charset="0"/>
              </a:rPr>
              <a:t>期中测试卷</a:t>
            </a:r>
            <a:endParaRPr lang="zh-CN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316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481322" y="3801063"/>
            <a:ext cx="380826" cy="2482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538115" y="3801063"/>
            <a:ext cx="228495" cy="2577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347371" y="3801063"/>
            <a:ext cx="228495" cy="2577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004297" y="3753325"/>
            <a:ext cx="361785" cy="3055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147"/>
          <p:cNvSpPr/>
          <p:nvPr/>
        </p:nvSpPr>
        <p:spPr bwMode="white">
          <a:xfrm>
            <a:off x="3019239" y="3789040"/>
            <a:ext cx="271340" cy="2577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0931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224595" y="1804653"/>
            <a:ext cx="5036429" cy="24600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604760" y="4569777"/>
            <a:ext cx="218975" cy="2383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708826" y="4569777"/>
            <a:ext cx="218975" cy="2383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7526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481322" y="2744036"/>
            <a:ext cx="218975" cy="239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403504" y="2744036"/>
            <a:ext cx="380826" cy="239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1" y="-25772"/>
            <a:ext cx="12178929" cy="688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13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4277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986247" y="4055049"/>
            <a:ext cx="209454" cy="238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918942" y="4064585"/>
            <a:ext cx="218975" cy="2288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374611" y="4055049"/>
            <a:ext cx="390347" cy="238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204892" y="4589033"/>
            <a:ext cx="361785" cy="238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8212760" y="4560426"/>
            <a:ext cx="1018710" cy="3051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8511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899570" y="1270443"/>
            <a:ext cx="380826" cy="2285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194049" y="1270443"/>
            <a:ext cx="218975" cy="2380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174347" y="1270443"/>
            <a:ext cx="218975" cy="2380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4347371" y="1794162"/>
            <a:ext cx="371305" cy="2380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567008" y="2479758"/>
            <a:ext cx="371305" cy="2380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3852297" y="2479758"/>
            <a:ext cx="342743" cy="2380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4499702" y="2479758"/>
            <a:ext cx="380826" cy="2380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7079801" y="2479758"/>
            <a:ext cx="380826" cy="2380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8374611" y="2479758"/>
            <a:ext cx="380826" cy="2380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9659900" y="2479758"/>
            <a:ext cx="380826" cy="2380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8431735" y="3165353"/>
            <a:ext cx="380826" cy="2285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2243305" y="3689072"/>
            <a:ext cx="380826" cy="2380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8917289" y="3689072"/>
            <a:ext cx="2675305" cy="257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0" name="Rectangle 6159"/>
          <p:cNvSpPr/>
          <p:nvPr/>
        </p:nvSpPr>
        <p:spPr bwMode="white">
          <a:xfrm>
            <a:off x="1129388" y="4222314"/>
            <a:ext cx="847338" cy="2475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  <p:bldP spid="616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8548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833917" y="2984630"/>
            <a:ext cx="238016" cy="2380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080462" y="2984630"/>
            <a:ext cx="228495" cy="2380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336528" y="2984630"/>
            <a:ext cx="218975" cy="2380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595900" y="4032177"/>
            <a:ext cx="371305" cy="2476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8376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595900" y="1804838"/>
            <a:ext cx="380826" cy="238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033190" y="1804838"/>
            <a:ext cx="361785" cy="238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804033" y="2520139"/>
            <a:ext cx="218975" cy="2288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82157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449785" y="2052777"/>
            <a:ext cx="218975" cy="1812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1373619" y="2510555"/>
            <a:ext cx="323702" cy="305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6145" descr="6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00736" y="2877909"/>
            <a:ext cx="11520000" cy="249530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7" name="Rectangle 6146"/>
          <p:cNvSpPr/>
          <p:nvPr/>
        </p:nvSpPr>
        <p:spPr bwMode="white">
          <a:xfrm>
            <a:off x="11397364" y="3487449"/>
            <a:ext cx="314181" cy="304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147"/>
          <p:cNvSpPr/>
          <p:nvPr/>
        </p:nvSpPr>
        <p:spPr bwMode="white">
          <a:xfrm>
            <a:off x="11464008" y="4544621"/>
            <a:ext cx="228495" cy="1809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148"/>
          <p:cNvSpPr/>
          <p:nvPr/>
        </p:nvSpPr>
        <p:spPr bwMode="white">
          <a:xfrm>
            <a:off x="11464008" y="5049397"/>
            <a:ext cx="228495" cy="171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9380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737057" y="2006084"/>
            <a:ext cx="371305" cy="3055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480661" y="3514551"/>
            <a:ext cx="371305" cy="3150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8170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890710" y="1232654"/>
            <a:ext cx="371305" cy="3148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193719" y="2740112"/>
            <a:ext cx="371305" cy="3148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</TotalTime>
  <Words>15</Words>
  <Application>Microsoft Office PowerPoint</Application>
  <PresentationFormat>宽屏</PresentationFormat>
  <Paragraphs>4</Paragraphs>
  <Slides>23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2" baseType="lpstr">
      <vt:lpstr>等线</vt:lpstr>
      <vt:lpstr>等线 Light</vt:lpstr>
      <vt:lpstr>宋体</vt:lpstr>
      <vt:lpstr>微软雅黑</vt:lpstr>
      <vt:lpstr>Arial</vt:lpstr>
      <vt:lpstr>Calibri</vt:lpstr>
      <vt:lpstr>Calibri Light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mm</cp:lastModifiedBy>
  <cp:revision>4</cp:revision>
  <dcterms:created xsi:type="dcterms:W3CDTF">2021-12-27T06:11:56Z</dcterms:created>
  <dcterms:modified xsi:type="dcterms:W3CDTF">2021-12-30T05:52:34Z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