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4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2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8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23732"/>
            <a:ext cx="371305" cy="314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94512" y="2930598"/>
            <a:ext cx="371305" cy="314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5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83690"/>
            <a:ext cx="371305" cy="31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6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2594983"/>
            <a:ext cx="6673983" cy="90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88132" y="2623566"/>
            <a:ext cx="104727" cy="99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983433" y="3322503"/>
            <a:ext cx="2232248" cy="35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5363876" y="3288012"/>
            <a:ext cx="948148" cy="35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7591789" y="3408127"/>
            <a:ext cx="948148" cy="35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5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2376438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66214" y="2376438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03239" y="2376438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35669" y="2376438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9818" y="2805406"/>
            <a:ext cx="218975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66214" y="2805406"/>
            <a:ext cx="390347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08165" y="2805406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35669" y="2805406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09818" y="3243907"/>
            <a:ext cx="371305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128066" y="3243907"/>
            <a:ext cx="380826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222280" y="3243907"/>
            <a:ext cx="361785" cy="23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421223" y="3253440"/>
            <a:ext cx="380826" cy="2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7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0082" y="1900429"/>
            <a:ext cx="228495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51609" y="1900429"/>
            <a:ext cx="404231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88793" y="1900429"/>
            <a:ext cx="409388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0429" y="2520521"/>
            <a:ext cx="409388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23008" y="2520521"/>
            <a:ext cx="399867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27074" y="2520521"/>
            <a:ext cx="238016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242644" y="3045215"/>
            <a:ext cx="3256066" cy="314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2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4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80330" y="2213430"/>
            <a:ext cx="218975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13024" y="2213430"/>
            <a:ext cx="218975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55239" y="2213430"/>
            <a:ext cx="218975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67404" y="2842055"/>
            <a:ext cx="371305" cy="3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85652" y="2842055"/>
            <a:ext cx="371305" cy="3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80991" y="3384959"/>
            <a:ext cx="152330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108363" y="3384959"/>
            <a:ext cx="314181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14082" y="4102999"/>
            <a:ext cx="314181" cy="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43504" y="4112535"/>
            <a:ext cx="382520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24132" y="4122071"/>
            <a:ext cx="399867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41798" y="4122071"/>
            <a:ext cx="373000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95041" y="4179289"/>
            <a:ext cx="352264" cy="200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98909" y="4122071"/>
            <a:ext cx="380827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65223" y="4122071"/>
            <a:ext cx="238016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12694" y="4226971"/>
            <a:ext cx="323702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79761" y="4122071"/>
            <a:ext cx="380827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686795" y="4122071"/>
            <a:ext cx="364035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431074" y="4083926"/>
            <a:ext cx="361785" cy="30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8"/>
          <p:cNvSpPr/>
          <p:nvPr/>
        </p:nvSpPr>
        <p:spPr bwMode="white">
          <a:xfrm>
            <a:off x="2203721" y="4107625"/>
            <a:ext cx="220477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1"/>
          <p:cNvSpPr/>
          <p:nvPr/>
        </p:nvSpPr>
        <p:spPr bwMode="white">
          <a:xfrm>
            <a:off x="7438064" y="4102999"/>
            <a:ext cx="260579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4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4525" y="4863051"/>
            <a:ext cx="360040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9685" y="4853522"/>
            <a:ext cx="409388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18942" y="4853522"/>
            <a:ext cx="418909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71074" y="4824934"/>
            <a:ext cx="361785" cy="3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13223" y="4853522"/>
            <a:ext cx="371306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79537" y="4863051"/>
            <a:ext cx="228495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612628" y="4863051"/>
            <a:ext cx="380826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55239" y="4824934"/>
            <a:ext cx="361785" cy="3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2669933" y="4872580"/>
            <a:ext cx="315984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/>
          <p:cNvSpPr/>
          <p:nvPr/>
        </p:nvSpPr>
        <p:spPr bwMode="white">
          <a:xfrm>
            <a:off x="7381671" y="4869160"/>
            <a:ext cx="307454" cy="21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9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2570266"/>
            <a:ext cx="247537" cy="24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00628" y="2551160"/>
            <a:ext cx="333223" cy="27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66876" y="2570266"/>
            <a:ext cx="409388" cy="25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51570" y="2532054"/>
            <a:ext cx="390347" cy="31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2171420" y="2551160"/>
            <a:ext cx="381623" cy="27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760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59" y="3140968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期末综合模拟达标卷（一）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198" y="1681203"/>
            <a:ext cx="1723239" cy="152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08694" y="1690746"/>
            <a:ext cx="1970776" cy="150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2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2167583"/>
            <a:ext cx="4389024" cy="81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29057" y="3674936"/>
            <a:ext cx="5360132" cy="801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3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902108"/>
            <a:ext cx="3751140" cy="81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9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75520" y="5085184"/>
            <a:ext cx="6380115" cy="91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5807968" y="3429000"/>
            <a:ext cx="316835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6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81388" y="3551653"/>
            <a:ext cx="228495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23669" y="3551653"/>
            <a:ext cx="228495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56033" y="3551653"/>
            <a:ext cx="390347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07636" y="3656627"/>
            <a:ext cx="228495" cy="2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16760" y="3656627"/>
            <a:ext cx="152330" cy="2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90380" y="3923832"/>
            <a:ext cx="399867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84661" y="3866574"/>
            <a:ext cx="685487" cy="31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0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1165867"/>
            <a:ext cx="380826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12892" y="1165867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45454" y="1165867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90446" y="2558836"/>
            <a:ext cx="390347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28859" y="3026339"/>
            <a:ext cx="380826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03636" y="3026339"/>
            <a:ext cx="380826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4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27338" y="1223113"/>
            <a:ext cx="37130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67272" y="2282150"/>
            <a:ext cx="1237685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65024" y="2282150"/>
            <a:ext cx="609322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51371" y="2425263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22479" y="2425263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93586" y="2425263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55173" y="2425263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45322" y="2434804"/>
            <a:ext cx="152330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31338" y="3446138"/>
            <a:ext cx="22849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432396" y="3932722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43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2460346" y="2401274"/>
            <a:ext cx="287426" cy="26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9138266" y="2420888"/>
            <a:ext cx="283745" cy="24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9"/>
          <p:cNvSpPr/>
          <p:nvPr/>
        </p:nvSpPr>
        <p:spPr bwMode="white">
          <a:xfrm>
            <a:off x="5932213" y="2399027"/>
            <a:ext cx="287426" cy="26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9"/>
          <p:cNvSpPr/>
          <p:nvPr/>
        </p:nvSpPr>
        <p:spPr bwMode="white">
          <a:xfrm>
            <a:off x="1946430" y="1824524"/>
            <a:ext cx="333145" cy="26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/>
          <p:cNvSpPr/>
          <p:nvPr/>
        </p:nvSpPr>
        <p:spPr bwMode="white">
          <a:xfrm>
            <a:off x="5932213" y="1822576"/>
            <a:ext cx="287426" cy="26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9"/>
          <p:cNvSpPr/>
          <p:nvPr/>
        </p:nvSpPr>
        <p:spPr bwMode="white">
          <a:xfrm>
            <a:off x="8807645" y="1821153"/>
            <a:ext cx="339586" cy="26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1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1986383"/>
            <a:ext cx="218975" cy="17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785" y="2415723"/>
            <a:ext cx="218975" cy="181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2911848"/>
            <a:ext cx="218975" cy="17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9785" y="3398433"/>
            <a:ext cx="218975" cy="181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73619" y="3789609"/>
            <a:ext cx="323702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0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41719" y="1957102"/>
            <a:ext cx="371305" cy="314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40859" y="3253689"/>
            <a:ext cx="371305" cy="314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17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2021-12-30T05:46:15Z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