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6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37322" y="2101107"/>
            <a:ext cx="371305" cy="31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33256" y="3274904"/>
            <a:ext cx="371305" cy="30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0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89322" y="1318253"/>
            <a:ext cx="371305" cy="314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109920"/>
            <a:ext cx="371305" cy="314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4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852811"/>
            <a:ext cx="371305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0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3119962"/>
            <a:ext cx="752132" cy="7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76330" y="3129494"/>
            <a:ext cx="1409057" cy="68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23404" y="4101813"/>
            <a:ext cx="2065983" cy="7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8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89719" y="1337158"/>
            <a:ext cx="656925" cy="30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877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91329" y="2290700"/>
            <a:ext cx="1062953" cy="92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89331" y="3730700"/>
            <a:ext cx="1062953" cy="91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80592" y="4748789"/>
            <a:ext cx="632273" cy="302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83367" y="5152356"/>
            <a:ext cx="1182077" cy="95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3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23669" y="2747747"/>
            <a:ext cx="209454" cy="22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08694" y="2747747"/>
            <a:ext cx="218975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12760" y="2747747"/>
            <a:ext cx="218975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16826" y="2747747"/>
            <a:ext cx="209454" cy="22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9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79801" y="1242021"/>
            <a:ext cx="380826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18214" y="1871046"/>
            <a:ext cx="1075834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60363" y="1880577"/>
            <a:ext cx="714049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22280" y="2836654"/>
            <a:ext cx="2941884" cy="78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3261057"/>
            <a:ext cx="3751140" cy="78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89190" y="3261057"/>
            <a:ext cx="2941884" cy="78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2204864"/>
            <a:ext cx="6048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751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期末综合模拟达标卷（二）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2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2503502"/>
            <a:ext cx="3922512" cy="125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65355" y="1670707"/>
            <a:ext cx="218975" cy="23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47636" y="2947396"/>
            <a:ext cx="3246545" cy="4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33785" y="4443219"/>
            <a:ext cx="3598809" cy="77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5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3460787"/>
            <a:ext cx="3751140" cy="780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4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731438"/>
            <a:ext cx="218975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66214" y="2731438"/>
            <a:ext cx="371305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65355" y="2731438"/>
            <a:ext cx="361785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35669" y="2731438"/>
            <a:ext cx="380826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0297" y="3332829"/>
            <a:ext cx="380826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56694" y="3332829"/>
            <a:ext cx="380826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08165" y="3332829"/>
            <a:ext cx="380826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88000" y="3332829"/>
            <a:ext cx="390347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71669" y="3934220"/>
            <a:ext cx="380826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04363" y="3934220"/>
            <a:ext cx="371305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022347" y="3934220"/>
            <a:ext cx="390347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926148" y="3934220"/>
            <a:ext cx="380826" cy="22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9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9619" y="2015258"/>
            <a:ext cx="39986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2015258"/>
            <a:ext cx="39034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08628" y="2015258"/>
            <a:ext cx="39986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22413" y="2015258"/>
            <a:ext cx="39034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19140" y="3055495"/>
            <a:ext cx="39034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23404" y="3055495"/>
            <a:ext cx="39034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318148" y="3055495"/>
            <a:ext cx="39034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22413" y="3065038"/>
            <a:ext cx="399867" cy="22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64628" y="4062965"/>
            <a:ext cx="542677" cy="24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57421" y="4224980"/>
            <a:ext cx="399867" cy="23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04165" y="4224980"/>
            <a:ext cx="390347" cy="23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93917" y="4224980"/>
            <a:ext cx="399867" cy="23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51834" y="1204010"/>
            <a:ext cx="380826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69619" y="1204010"/>
            <a:ext cx="380826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81454" y="1795444"/>
            <a:ext cx="380826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43041" y="2405957"/>
            <a:ext cx="390347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23272" y="2405957"/>
            <a:ext cx="218975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55966" y="2405957"/>
            <a:ext cx="218975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05024" y="2997392"/>
            <a:ext cx="218975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510214" y="3598365"/>
            <a:ext cx="228495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2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1270978"/>
            <a:ext cx="380826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65223" y="1270978"/>
            <a:ext cx="218975" cy="229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60033" y="1270978"/>
            <a:ext cx="209454" cy="229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28462" y="1853463"/>
            <a:ext cx="218975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13752" y="1853463"/>
            <a:ext cx="228495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88793" y="1853463"/>
            <a:ext cx="218975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70809" y="3018432"/>
            <a:ext cx="333223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079801" y="3018432"/>
            <a:ext cx="380826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659900" y="3018432"/>
            <a:ext cx="380826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317818" y="3591367"/>
            <a:ext cx="333223" cy="2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936330" y="3591367"/>
            <a:ext cx="333223" cy="2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9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54776" y="1347954"/>
            <a:ext cx="390347" cy="24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27338" y="1836015"/>
            <a:ext cx="361785" cy="28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54776" y="1797736"/>
            <a:ext cx="390347" cy="24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45256" y="2237947"/>
            <a:ext cx="399867" cy="24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29123" y="2410204"/>
            <a:ext cx="371305" cy="30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11164867" y="1700809"/>
            <a:ext cx="390347" cy="38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546" y="2684185"/>
            <a:ext cx="1586102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0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27074" y="1251681"/>
            <a:ext cx="228495" cy="22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52033" y="4570867"/>
            <a:ext cx="390347" cy="23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4" y="1050926"/>
            <a:ext cx="195262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17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