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8"/>
  </p:notesMasterIdLst>
  <p:sldIdLst>
    <p:sldId id="290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108" y="13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66900-9FA2-4335-83D0-20AC15435A9F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4371E-FA0A-4F9D-9C30-2D35F28A5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1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4371E-FA0A-4F9D-9C30-2D35F28A522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14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6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2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1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43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10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1299715"/>
            <a:ext cx="371305" cy="31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17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22545" y="1434190"/>
            <a:ext cx="371305" cy="31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4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62148" y="2993777"/>
            <a:ext cx="380826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18545" y="2993777"/>
            <a:ext cx="380826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55834" y="2993777"/>
            <a:ext cx="361785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40595" y="2993777"/>
            <a:ext cx="399867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62148" y="3679310"/>
            <a:ext cx="380826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80396" y="3679310"/>
            <a:ext cx="380826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84462" y="3679310"/>
            <a:ext cx="371305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64297" y="3679310"/>
            <a:ext cx="380826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862148" y="4364842"/>
            <a:ext cx="380826" cy="24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280396" y="4364842"/>
            <a:ext cx="390347" cy="24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36793" y="4364842"/>
            <a:ext cx="380826" cy="24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773818" y="4364842"/>
            <a:ext cx="371305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8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44" y="2298963"/>
            <a:ext cx="361185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33190" y="2298963"/>
            <a:ext cx="409388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46975" y="2298963"/>
            <a:ext cx="409388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60760" y="2298963"/>
            <a:ext cx="399868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565024" y="2298963"/>
            <a:ext cx="409388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47944" y="3298894"/>
            <a:ext cx="371328" cy="24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060111" y="3298894"/>
            <a:ext cx="353281" cy="24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554231" y="3298894"/>
            <a:ext cx="402132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077537" y="3298894"/>
            <a:ext cx="363425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562136" y="3298894"/>
            <a:ext cx="421797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9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00760" y="2398038"/>
            <a:ext cx="399867" cy="24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90049" y="2398038"/>
            <a:ext cx="399867" cy="24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21950" y="2398038"/>
            <a:ext cx="228495" cy="24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86049" y="3324485"/>
            <a:ext cx="399867" cy="24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17950" y="3324485"/>
            <a:ext cx="228495" cy="24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231471" y="3334036"/>
            <a:ext cx="218975" cy="2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51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3188534"/>
            <a:ext cx="1351933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80925" y="3159911"/>
            <a:ext cx="1656595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61024" y="3188534"/>
            <a:ext cx="856859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12826" y="3188534"/>
            <a:ext cx="866380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74148" y="3188534"/>
            <a:ext cx="1513785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16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21752" y="3489686"/>
            <a:ext cx="371305" cy="2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08892" y="4023055"/>
            <a:ext cx="380826" cy="2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57223" y="4565949"/>
            <a:ext cx="390347" cy="2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60561" y="4565949"/>
            <a:ext cx="390347" cy="2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0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37785" y="4834784"/>
            <a:ext cx="314181" cy="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91544" y="4834784"/>
            <a:ext cx="360040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09882" y="4844313"/>
            <a:ext cx="288308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57091" y="4853843"/>
            <a:ext cx="384376" cy="24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18743" y="4911023"/>
            <a:ext cx="352264" cy="2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42520" y="4844313"/>
            <a:ext cx="390347" cy="2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56637" y="4828166"/>
            <a:ext cx="299603" cy="2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77573" y="4828166"/>
            <a:ext cx="302257" cy="29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226436" y="4853843"/>
            <a:ext cx="361785" cy="285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8"/>
          <p:cNvSpPr/>
          <p:nvPr/>
        </p:nvSpPr>
        <p:spPr bwMode="white">
          <a:xfrm>
            <a:off x="2979716" y="4834782"/>
            <a:ext cx="349501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4"/>
          <p:cNvSpPr/>
          <p:nvPr/>
        </p:nvSpPr>
        <p:spPr bwMode="white">
          <a:xfrm>
            <a:off x="9988398" y="4797118"/>
            <a:ext cx="361785" cy="43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94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37843" y="3629304"/>
            <a:ext cx="352198" cy="257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61666" y="3638852"/>
            <a:ext cx="314928" cy="248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48219" y="3590697"/>
            <a:ext cx="256806" cy="30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06539" y="3614681"/>
            <a:ext cx="361785" cy="30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90565" y="3548587"/>
            <a:ext cx="349251" cy="37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696146" y="3619756"/>
            <a:ext cx="342743" cy="267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98644" y="3634078"/>
            <a:ext cx="228495" cy="257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127074" y="3610792"/>
            <a:ext cx="342743" cy="27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669752" y="3629304"/>
            <a:ext cx="228495" cy="257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393322" y="3629304"/>
            <a:ext cx="399867" cy="248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145454" y="3591113"/>
            <a:ext cx="361785" cy="30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2"/>
          <p:cNvSpPr/>
          <p:nvPr/>
        </p:nvSpPr>
        <p:spPr bwMode="white">
          <a:xfrm>
            <a:off x="7179769" y="3624530"/>
            <a:ext cx="228495" cy="257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0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03702" y="2737713"/>
            <a:ext cx="4722247" cy="828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976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第六单元测试卷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3714539"/>
            <a:ext cx="3436958" cy="820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30" y="4254745"/>
            <a:ext cx="4132386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2750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909301"/>
            <a:ext cx="11520000" cy="19421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3019118"/>
            <a:ext cx="3103735" cy="841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496" y="1580647"/>
            <a:ext cx="4536504" cy="29284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863" y="1781882"/>
            <a:ext cx="3961751" cy="2197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0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33785" y="2775901"/>
            <a:ext cx="3436958" cy="82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988" y="1016267"/>
            <a:ext cx="4722652" cy="1781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628" y="1556792"/>
            <a:ext cx="4752528" cy="143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9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95834" y="2253777"/>
            <a:ext cx="4236694" cy="1040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8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46975" y="2862353"/>
            <a:ext cx="209454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41256" y="2862353"/>
            <a:ext cx="21897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69421" y="2833759"/>
            <a:ext cx="1228165" cy="31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46975" y="3377043"/>
            <a:ext cx="209454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50776" y="3377043"/>
            <a:ext cx="218975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37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2024197"/>
            <a:ext cx="361785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22743" y="2024197"/>
            <a:ext cx="209454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46314" y="2596438"/>
            <a:ext cx="371305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17157" y="2596438"/>
            <a:ext cx="380826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2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50710" y="1194644"/>
            <a:ext cx="1628033" cy="238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1767867"/>
            <a:ext cx="1675636" cy="238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9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74611" y="1232537"/>
            <a:ext cx="218975" cy="22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99702" y="1842689"/>
            <a:ext cx="380826" cy="23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1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61553" y="1784651"/>
            <a:ext cx="380826" cy="23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56363" y="1784651"/>
            <a:ext cx="380826" cy="23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41652" y="1784651"/>
            <a:ext cx="380826" cy="23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61553" y="2355990"/>
            <a:ext cx="380826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56363" y="2355990"/>
            <a:ext cx="380826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41652" y="2355990"/>
            <a:ext cx="380826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043041" y="3508191"/>
            <a:ext cx="380826" cy="24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393983" y="3508191"/>
            <a:ext cx="390347" cy="23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8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19140" y="2004918"/>
            <a:ext cx="390347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22809" y="2004918"/>
            <a:ext cx="390347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47110" y="2004918"/>
            <a:ext cx="325354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53157" y="2882161"/>
            <a:ext cx="399867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900561" y="2882161"/>
            <a:ext cx="380826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66347" y="2882161"/>
            <a:ext cx="390347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261355" y="2882161"/>
            <a:ext cx="238016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89057" y="2882161"/>
            <a:ext cx="399867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526342" y="2882161"/>
            <a:ext cx="325413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233785" y="3568699"/>
            <a:ext cx="228495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480330" y="3568699"/>
            <a:ext cx="371305" cy="22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860165" y="3568699"/>
            <a:ext cx="218975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8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98644" y="2767989"/>
            <a:ext cx="371305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3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80066" y="1356492"/>
            <a:ext cx="371305" cy="314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51305" y="2729420"/>
            <a:ext cx="371305" cy="314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13</Words>
  <Application>Microsoft Office PowerPoint</Application>
  <PresentationFormat>宽屏</PresentationFormat>
  <Paragraphs>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6</cp:revision>
  <dcterms:created xsi:type="dcterms:W3CDTF">2021-12-27T06:11:56Z</dcterms:created>
  <dcterms:modified xsi:type="dcterms:W3CDTF">2021-12-30T02:38:18Z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