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1" r:id="rId3"/>
    <p:sldId id="260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2" r:id="rId29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5" d="100"/>
          <a:sy n="105" d="100"/>
        </p:scale>
        <p:origin x="420" y="108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5C372-C345-4E52-9DDF-6DA9F350AF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45C372-C345-4E52-9DDF-6DA9F350AF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0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1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1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1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1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1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0"/>
            <a:ext cx="10011736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101"/>
          <a:stretch>
            <a:fillRect/>
          </a:stretch>
        </p:blipFill>
        <p:spPr>
          <a:xfrm>
            <a:off x="14919" y="0"/>
            <a:ext cx="6907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4555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004958" y="1654577"/>
            <a:ext cx="2675305" cy="268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004958" y="2142967"/>
            <a:ext cx="4065322" cy="268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0287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57619" y="3133019"/>
            <a:ext cx="323702" cy="257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138247" y="3133019"/>
            <a:ext cx="5588628" cy="267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167140" y="3610465"/>
            <a:ext cx="314181" cy="267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138247" y="3610465"/>
            <a:ext cx="4198611" cy="276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953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841454" y="1689540"/>
            <a:ext cx="590280" cy="257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554842" y="1689540"/>
            <a:ext cx="580760" cy="257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386446" y="2175268"/>
            <a:ext cx="1428099" cy="266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575867" y="2175268"/>
            <a:ext cx="609322" cy="266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222611" y="2175268"/>
            <a:ext cx="1980297" cy="266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412363" y="2660995"/>
            <a:ext cx="1732760" cy="266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376925" y="3156247"/>
            <a:ext cx="590280" cy="257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3471471" y="3146723"/>
            <a:ext cx="1152000" cy="266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5270876" y="3146723"/>
            <a:ext cx="2256396" cy="266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353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870347" y="1165767"/>
            <a:ext cx="228495" cy="219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869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003636" y="1251516"/>
            <a:ext cx="228495" cy="200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372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880198" y="1204018"/>
            <a:ext cx="228495" cy="2098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404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070942" y="1232509"/>
            <a:ext cx="209454" cy="209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145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441917" y="1232395"/>
            <a:ext cx="238016" cy="209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178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756429" y="1232331"/>
            <a:ext cx="228495" cy="209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588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785322" y="1194463"/>
            <a:ext cx="228495" cy="209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/>
          <p:cNvSpPr txBox="1">
            <a:spLocks noChangeArrowheads="1"/>
          </p:cNvSpPr>
          <p:nvPr/>
        </p:nvSpPr>
        <p:spPr bwMode="auto">
          <a:xfrm>
            <a:off x="3503713" y="2239963"/>
            <a:ext cx="496855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CN" sz="27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7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大考卷</a:t>
            </a:r>
            <a:r>
              <a:rPr lang="en-US" altLang="zh-CN" sz="27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》6</a:t>
            </a:r>
            <a:r>
              <a:rPr lang="zh-CN" altLang="en-US" sz="27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人语下教用</a:t>
            </a:r>
            <a:endParaRPr lang="zh-CN" altLang="en-US" sz="2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/>
          <p:cNvSpPr txBox="1">
            <a:spLocks noChangeArrowheads="1"/>
          </p:cNvSpPr>
          <p:nvPr/>
        </p:nvSpPr>
        <p:spPr bwMode="auto">
          <a:xfrm>
            <a:off x="3575720" y="3016251"/>
            <a:ext cx="489654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400" smtClean="0">
                <a:latin typeface="Calibri" panose="020F0502020204030204" pitchFamily="34" charset="0"/>
              </a:rPr>
              <a:t>专项突破（二）一句子</a:t>
            </a:r>
            <a:endParaRPr lang="zh-CN" altLang="en-US" sz="24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161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289256" y="1213429"/>
            <a:ext cx="228495" cy="209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646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128066" y="2368694"/>
            <a:ext cx="228495" cy="210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738710" y="3561930"/>
            <a:ext cx="10320396" cy="2672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62611" y="3962857"/>
            <a:ext cx="4484231" cy="276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393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2684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86115" y="1137223"/>
            <a:ext cx="314181" cy="257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633322" y="1137223"/>
            <a:ext cx="7759338" cy="267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81917" y="1547322"/>
            <a:ext cx="10091900" cy="267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783338" y="1547322"/>
            <a:ext cx="599801" cy="257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81917" y="1947885"/>
            <a:ext cx="1847008" cy="267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974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14809" y="3532339"/>
            <a:ext cx="10053818" cy="276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729190" y="3942653"/>
            <a:ext cx="10339438" cy="276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738710" y="4343424"/>
            <a:ext cx="4760330" cy="276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7451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38842" y="1567259"/>
            <a:ext cx="5731438" cy="267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338842" y="2379357"/>
            <a:ext cx="3094214" cy="267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804363" y="2379357"/>
            <a:ext cx="4217652" cy="267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614942" y="3191456"/>
            <a:ext cx="1570909" cy="277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956694" y="3191456"/>
            <a:ext cx="5036429" cy="277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/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/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8588" y="3492"/>
            <a:ext cx="12449175" cy="68510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824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2464184"/>
            <a:ext cx="3503603" cy="267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157619" y="3351972"/>
            <a:ext cx="3513123" cy="267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833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57752" y="2004843"/>
            <a:ext cx="2808595" cy="266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757752" y="2882014"/>
            <a:ext cx="2675305" cy="2764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374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57752" y="2032109"/>
            <a:ext cx="6864396" cy="266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757752" y="2927093"/>
            <a:ext cx="8387702" cy="266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208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57752" y="2014080"/>
            <a:ext cx="4484231" cy="266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748231" y="2900503"/>
            <a:ext cx="2960925" cy="276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750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57752" y="2014901"/>
            <a:ext cx="3237024" cy="267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748231" y="2902102"/>
            <a:ext cx="4350942" cy="267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333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57752" y="2053489"/>
            <a:ext cx="5455338" cy="276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757752" y="2941083"/>
            <a:ext cx="5731438" cy="267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677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28859" y="1623005"/>
            <a:ext cx="5179239" cy="266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728859" y="2108853"/>
            <a:ext cx="4208132" cy="266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748231" y="3575921"/>
            <a:ext cx="5322049" cy="266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757752" y="4547616"/>
            <a:ext cx="4903140" cy="266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WPS 演示</Application>
  <PresentationFormat>宽屏</PresentationFormat>
  <Paragraphs>4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Calibri</vt:lpstr>
      <vt:lpstr>Arial Unicode MS</vt:lpstr>
      <vt:lpstr>Calibri Light</vt:lpstr>
      <vt:lpstr>等线 Light</vt:lpstr>
      <vt:lpstr>等线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5</cp:revision>
  <dcterms:created xsi:type="dcterms:W3CDTF">2021-12-27T06:11:00Z</dcterms:created>
  <dcterms:modified xsi:type="dcterms:W3CDTF">2022-01-23T08:49:08Z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2052-11.1.0.11035</vt:lpwstr>
  </property>
  <property fmtid="{D5CDD505-2E9C-101B-9397-08002B2CF9AE}" pid="3" name="ICV">
    <vt:lpwstr>A662E8A7724E4295A10CC3BCA26DC0A7</vt:lpwstr>
  </property>
</Properties>
</file>