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420" y="10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4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62479" y="1853491"/>
            <a:ext cx="1989818" cy="26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18611" y="2225913"/>
            <a:ext cx="2008859" cy="26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76396" y="2970757"/>
            <a:ext cx="1980297" cy="26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1118152"/>
            <a:ext cx="875900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36661" y="1118152"/>
            <a:ext cx="1161520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38049" y="1490143"/>
            <a:ext cx="1485223" cy="27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22" y="1862134"/>
            <a:ext cx="4360462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88727" y="2234124"/>
            <a:ext cx="1190082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13884" y="2606115"/>
            <a:ext cx="2437289" cy="27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03900" y="3359634"/>
            <a:ext cx="282763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2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4348316"/>
            <a:ext cx="10672661" cy="2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9867" y="4729460"/>
            <a:ext cx="4893619" cy="2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9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80991" y="1844824"/>
            <a:ext cx="257057" cy="27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09288" y="2337885"/>
            <a:ext cx="274543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12024" y="2337885"/>
            <a:ext cx="263182" cy="35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31603" y="2337885"/>
            <a:ext cx="190413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76859" y="2919182"/>
            <a:ext cx="126653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27074" y="3081182"/>
            <a:ext cx="161851" cy="10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221619" y="2919181"/>
            <a:ext cx="314181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150"/>
          <p:cNvSpPr/>
          <p:nvPr/>
        </p:nvSpPr>
        <p:spPr bwMode="white">
          <a:xfrm>
            <a:off x="5159896" y="2919182"/>
            <a:ext cx="126653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5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74942" y="1899806"/>
            <a:ext cx="209454" cy="20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7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14280" y="1175210"/>
            <a:ext cx="228495" cy="21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38842" y="2612897"/>
            <a:ext cx="7407074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17223" y="2612897"/>
            <a:ext cx="2542016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2743" y="2974698"/>
            <a:ext cx="5303008" cy="27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196752"/>
            <a:ext cx="11520000" cy="4004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63101"/>
            <a:ext cx="11520000" cy="395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08628" y="2567236"/>
            <a:ext cx="1180561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66611" y="2929511"/>
            <a:ext cx="1161520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6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71074" y="1519088"/>
            <a:ext cx="6988165" cy="27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3223" y="1881812"/>
            <a:ext cx="2418247" cy="27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94975" y="2254083"/>
            <a:ext cx="3655933" cy="26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13884" y="2616808"/>
            <a:ext cx="1989818" cy="26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23801" y="3017714"/>
            <a:ext cx="209454" cy="20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2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70413" y="1156455"/>
            <a:ext cx="228495" cy="21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期末冲刺测试卷（一）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3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8588" y="3492"/>
            <a:ext cx="1244917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7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90578" y="1586107"/>
            <a:ext cx="571239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26214" y="1576557"/>
            <a:ext cx="837818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94115" y="1958525"/>
            <a:ext cx="580760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93256" y="1958525"/>
            <a:ext cx="571239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29190" y="2340493"/>
            <a:ext cx="580760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94842" y="2350042"/>
            <a:ext cx="580760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45785" y="2340493"/>
            <a:ext cx="590280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1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56363" y="1557842"/>
            <a:ext cx="238016" cy="20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6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66016" y="1127837"/>
            <a:ext cx="209454" cy="20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680"/>
          <a:stretch>
            <a:fillRect/>
          </a:stretch>
        </p:blipFill>
        <p:spPr>
          <a:xfrm>
            <a:off x="720000" y="2926527"/>
            <a:ext cx="11520000" cy="70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4"/>
          <a:stretch>
            <a:fillRect/>
          </a:stretch>
        </p:blipFill>
        <p:spPr>
          <a:xfrm>
            <a:off x="720000" y="1124744"/>
            <a:ext cx="11520000" cy="2991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94314" y="1185017"/>
            <a:ext cx="228495" cy="21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37586" y="2340208"/>
            <a:ext cx="238016" cy="210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5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12628" y="1213613"/>
            <a:ext cx="238016" cy="20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32595" y="2368413"/>
            <a:ext cx="238016" cy="2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155"/>
          <a:stretch>
            <a:fillRect/>
          </a:stretch>
        </p:blipFill>
        <p:spPr>
          <a:xfrm>
            <a:off x="720000" y="1080001"/>
            <a:ext cx="11520000" cy="1052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1118122"/>
            <a:ext cx="209454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614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845" r="31456"/>
          <a:stretch>
            <a:fillRect/>
          </a:stretch>
        </p:blipFill>
        <p:spPr>
          <a:xfrm>
            <a:off x="1127448" y="2132856"/>
            <a:ext cx="7896280" cy="1463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3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7520" y="1575304"/>
            <a:ext cx="990148" cy="762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3156470"/>
            <a:ext cx="7397553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00099" y="3899428"/>
            <a:ext cx="7235702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47636" y="4270907"/>
            <a:ext cx="7407074" cy="2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