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5" r:id="rId3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420" y="10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1001173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1"/>
          <a:stretch>
            <a:fillRect/>
          </a:stretch>
        </p:blipFill>
        <p:spPr>
          <a:xfrm>
            <a:off x="14919" y="0"/>
            <a:ext cx="6907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0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26148" y="1908333"/>
            <a:ext cx="609322" cy="25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81123" y="2298697"/>
            <a:ext cx="9006545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9867" y="2698582"/>
            <a:ext cx="10958280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3098467"/>
            <a:ext cx="10967801" cy="26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8909" y="3488832"/>
            <a:ext cx="5303008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0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46" b="97070"/>
          <a:stretch>
            <a:fillRect/>
          </a:stretch>
        </p:blipFill>
        <p:spPr>
          <a:xfrm>
            <a:off x="1199456" y="4550583"/>
            <a:ext cx="4176464" cy="1025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36"/>
          <a:stretch>
            <a:fillRect/>
          </a:stretch>
        </p:blipFill>
        <p:spPr>
          <a:xfrm>
            <a:off x="720000" y="1196752"/>
            <a:ext cx="11520000" cy="33829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24330" y="1594949"/>
            <a:ext cx="4636561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98446" y="1594949"/>
            <a:ext cx="1704198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38842" y="2386445"/>
            <a:ext cx="10348958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3223" y="2748816"/>
            <a:ext cx="3408396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42842" y="3120724"/>
            <a:ext cx="1418578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088991" y="3120724"/>
            <a:ext cx="1428099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338842" y="3845467"/>
            <a:ext cx="10339438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62743" y="4217375"/>
            <a:ext cx="7416595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3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89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15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48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89057" y="1520019"/>
            <a:ext cx="3789223" cy="26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2743" y="1883513"/>
            <a:ext cx="3513123" cy="277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75603" y="1883513"/>
            <a:ext cx="4779371" cy="277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38842" y="2620067"/>
            <a:ext cx="7283305" cy="26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14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45123" y="1901682"/>
            <a:ext cx="199933" cy="152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88000" y="2580048"/>
            <a:ext cx="285619" cy="25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88000" y="3315740"/>
            <a:ext cx="285619" cy="25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48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38842" y="1873947"/>
            <a:ext cx="10348958" cy="26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2743" y="2237441"/>
            <a:ext cx="10615537" cy="277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2264" y="2600935"/>
            <a:ext cx="4874578" cy="26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4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》6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3575720" y="3016251"/>
            <a:ext cx="4896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smtClean="0">
                <a:latin typeface="Calibri" panose="020F0502020204030204" pitchFamily="34" charset="0"/>
              </a:rPr>
              <a:t>第五单元过关测试卷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4480" y="0"/>
            <a:ext cx="12449175" cy="685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62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61950" y="1603948"/>
            <a:ext cx="618842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08363" y="1603948"/>
            <a:ext cx="618842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2042160"/>
            <a:ext cx="599801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194049" y="2032633"/>
            <a:ext cx="1247206" cy="27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95966" y="2470845"/>
            <a:ext cx="599801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42512" y="2480371"/>
            <a:ext cx="599801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03239" y="2480371"/>
            <a:ext cx="609322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31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65884" y="1614533"/>
            <a:ext cx="238016" cy="20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03702" y="2922229"/>
            <a:ext cx="238016" cy="20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47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37256" y="1146805"/>
            <a:ext cx="209454" cy="20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65090" y="2444741"/>
            <a:ext cx="209454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22942" y="3322756"/>
            <a:ext cx="228495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30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61024" y="1222846"/>
            <a:ext cx="228495" cy="2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89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1910533"/>
            <a:ext cx="6997685" cy="26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48231" y="3485681"/>
            <a:ext cx="10339438" cy="27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3886628"/>
            <a:ext cx="1294809" cy="26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65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38842" y="1490817"/>
            <a:ext cx="656925" cy="659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14611" y="1490817"/>
            <a:ext cx="656925" cy="659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45256" y="1490817"/>
            <a:ext cx="933024" cy="668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26479" y="2197807"/>
            <a:ext cx="866380" cy="68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61884" y="2646840"/>
            <a:ext cx="656925" cy="630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97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70942" y="1546632"/>
            <a:ext cx="875900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22809" y="1556156"/>
            <a:ext cx="885421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93719" y="1556156"/>
            <a:ext cx="894942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688793" y="1946603"/>
            <a:ext cx="2418247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584396" y="2737022"/>
            <a:ext cx="1628033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12231" y="2737022"/>
            <a:ext cx="1370975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671404" y="3136994"/>
            <a:ext cx="1932694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41454" y="3136994"/>
            <a:ext cx="4246214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453090" y="3536965"/>
            <a:ext cx="1628033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976066" y="3927413"/>
            <a:ext cx="6207471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567008" y="4327384"/>
            <a:ext cx="1989818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032528" y="4717832"/>
            <a:ext cx="3532165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等线 Light</vt:lpstr>
      <vt:lpstr>等线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5</cp:revision>
  <dcterms:created xsi:type="dcterms:W3CDTF">2021-12-27T06:11:00Z</dcterms:created>
  <dcterms:modified xsi:type="dcterms:W3CDTF">2022-01-23T08:46:05Z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2052-11.1.0.11035</vt:lpwstr>
  </property>
  <property fmtid="{D5CDD505-2E9C-101B-9397-08002B2CF9AE}" pid="3" name="ICV">
    <vt:lpwstr>A662E8A7724E4295A10CC3BCA26DC0A7</vt:lpwstr>
  </property>
</Properties>
</file>