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6" r:id="rId3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582" y="19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0"/>
            <a:ext cx="1001173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1"/>
          <a:stretch>
            <a:fillRect/>
          </a:stretch>
        </p:blipFill>
        <p:spPr>
          <a:xfrm>
            <a:off x="14919" y="0"/>
            <a:ext cx="6907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831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05487" y="2379600"/>
            <a:ext cx="314181" cy="25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06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14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811900" y="1127633"/>
            <a:ext cx="599801" cy="25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195041" y="1937400"/>
            <a:ext cx="7111933" cy="266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60561" y="2766221"/>
            <a:ext cx="228495" cy="219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290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38842" y="1546858"/>
            <a:ext cx="10339438" cy="276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62743" y="1966079"/>
            <a:ext cx="10063338" cy="266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873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6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97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48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05090" y="1585008"/>
            <a:ext cx="5036429" cy="2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595570" y="1994732"/>
            <a:ext cx="7140495" cy="2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29322" y="2823707"/>
            <a:ext cx="6588297" cy="2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997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85983" y="1556939"/>
            <a:ext cx="228495" cy="209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248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29322" y="1940231"/>
            <a:ext cx="10377520" cy="26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53223" y="2351231"/>
            <a:ext cx="10129983" cy="267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/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》6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3575720" y="3016251"/>
            <a:ext cx="48965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smtClean="0">
                <a:latin typeface="Calibri" panose="020F0502020204030204" pitchFamily="34" charset="0"/>
              </a:rPr>
              <a:t>第三、四单元阶段过关测试卷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915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760" y="0"/>
            <a:ext cx="12276455" cy="685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9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13421" y="1575347"/>
            <a:ext cx="580760" cy="2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136264" y="1584873"/>
            <a:ext cx="580760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259371" y="1575347"/>
            <a:ext cx="580760" cy="2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337520" y="1994487"/>
            <a:ext cx="590280" cy="2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317157" y="1994487"/>
            <a:ext cx="590280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518413" y="2404102"/>
            <a:ext cx="609322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088661" y="2404102"/>
            <a:ext cx="599801" cy="2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110016" y="2813716"/>
            <a:ext cx="599801" cy="2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3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75404" y="1632340"/>
            <a:ext cx="218975" cy="199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455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89917" y="1137260"/>
            <a:ext cx="228495" cy="219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72066" y="2778720"/>
            <a:ext cx="218975" cy="20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660561" y="3599451"/>
            <a:ext cx="228495" cy="20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456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37719" y="1175533"/>
            <a:ext cx="228495" cy="21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498"/>
          <a:stretch>
            <a:fillRect/>
          </a:stretch>
        </p:blipFill>
        <p:spPr>
          <a:xfrm>
            <a:off x="720000" y="1080000"/>
            <a:ext cx="11520000" cy="20609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22743" y="1184910"/>
            <a:ext cx="228495" cy="20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614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502" r="12554"/>
          <a:stretch>
            <a:fillRect/>
          </a:stretch>
        </p:blipFill>
        <p:spPr>
          <a:xfrm>
            <a:off x="1062743" y="3140968"/>
            <a:ext cx="10073817" cy="7429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72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38710" y="2003591"/>
            <a:ext cx="5607669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966545" y="3936468"/>
            <a:ext cx="599801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23272" y="3936468"/>
            <a:ext cx="590280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917619" y="3936468"/>
            <a:ext cx="4170049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453090" y="4336374"/>
            <a:ext cx="5902809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6147"/>
          <p:cNvSpPr/>
          <p:nvPr/>
        </p:nvSpPr>
        <p:spPr bwMode="white">
          <a:xfrm>
            <a:off x="4680000" y="2951248"/>
            <a:ext cx="450000" cy="450000"/>
          </a:xfrm>
          <a:prstGeom prst="ellipse">
            <a:avLst/>
          </a:prstGeom>
          <a:noFill/>
          <a:ln w="571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6148"/>
          <p:cNvSpPr/>
          <p:nvPr/>
        </p:nvSpPr>
        <p:spPr bwMode="white">
          <a:xfrm>
            <a:off x="4830099" y="2774837"/>
            <a:ext cx="599801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0" grpId="0" animBg="1"/>
      <p:bldP spid="6151" grpId="0" animBg="1"/>
      <p:bldP spid="6152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97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623140" y="1508540"/>
            <a:ext cx="1713719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269884" y="1508540"/>
            <a:ext cx="3103735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67008" y="1918034"/>
            <a:ext cx="1989818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13024" y="1927557"/>
            <a:ext cx="618842" cy="25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813553" y="2318005"/>
            <a:ext cx="1180561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717355" y="2318005"/>
            <a:ext cx="609322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729190" y="2727499"/>
            <a:ext cx="2265917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041388" y="3127470"/>
            <a:ext cx="1466181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538115" y="3536965"/>
            <a:ext cx="1980297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6460958" y="3536965"/>
            <a:ext cx="1980297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1862479" y="3946459"/>
            <a:ext cx="1999338" cy="26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755438" y="4346430"/>
            <a:ext cx="2018380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WPS 演示</Application>
  <PresentationFormat>宽屏</PresentationFormat>
  <Paragraphs>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等线 Light</vt:lpstr>
      <vt:lpstr>等线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5</cp:revision>
  <dcterms:created xsi:type="dcterms:W3CDTF">2021-12-27T06:11:00Z</dcterms:created>
  <dcterms:modified xsi:type="dcterms:W3CDTF">2022-01-23T08:46:25Z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2052-11.1.0.11035</vt:lpwstr>
  </property>
  <property fmtid="{D5CDD505-2E9C-101B-9397-08002B2CF9AE}" pid="3" name="ICV">
    <vt:lpwstr>A662E8A7724E4295A10CC3BCA26DC0A7</vt:lpwstr>
  </property>
</Properties>
</file>