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7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50" d="100"/>
          <a:sy n="50" d="100"/>
        </p:scale>
        <p:origin x="1128" y="1332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057F7-EDD2-41C9-8B2C-0F1F0612B0A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C372-C345-4E52-9DDF-6DA9F350AF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80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69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9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5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0"/>
            <a:ext cx="1001173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1"/>
          <a:stretch/>
        </p:blipFill>
        <p:spPr>
          <a:xfrm>
            <a:off x="14919" y="0"/>
            <a:ext cx="69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8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15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42710" y="1127801"/>
            <a:ext cx="590280" cy="25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27471" y="1127801"/>
            <a:ext cx="323702" cy="25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93586" y="1127801"/>
            <a:ext cx="1704198" cy="25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70876" y="1548455"/>
            <a:ext cx="1142479" cy="26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041719" y="1548455"/>
            <a:ext cx="1132958" cy="26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93520" y="1558016"/>
            <a:ext cx="1390016" cy="25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830942" y="1558016"/>
            <a:ext cx="866380" cy="25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72264" y="1988230"/>
            <a:ext cx="295140" cy="239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118876" y="2399324"/>
            <a:ext cx="609322" cy="26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660892" y="2399324"/>
            <a:ext cx="2323041" cy="26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614942" y="2819978"/>
            <a:ext cx="1294809" cy="277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9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28793" y="3232225"/>
            <a:ext cx="323702" cy="25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18809" y="3232225"/>
            <a:ext cx="1437619" cy="25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52694" y="4070259"/>
            <a:ext cx="9444495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67" y="4498800"/>
            <a:ext cx="10967801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29388" y="4927340"/>
            <a:ext cx="2256396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14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998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05090" y="1576593"/>
            <a:ext cx="4341421" cy="26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28198" y="2006337"/>
            <a:ext cx="3627371" cy="26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48363" y="2426531"/>
            <a:ext cx="3922512" cy="26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0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61818" y="1137287"/>
            <a:ext cx="580760" cy="26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89917" y="1605135"/>
            <a:ext cx="228495" cy="200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5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5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4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14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3012"/>
          <a:stretch/>
        </p:blipFill>
        <p:spPr>
          <a:xfrm>
            <a:off x="720000" y="2070000"/>
            <a:ext cx="11520000" cy="2634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80728"/>
            <a:ext cx="11520000" cy="1091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32661" y="1052736"/>
            <a:ext cx="323702" cy="36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60363" y="1052737"/>
            <a:ext cx="1894611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8"/>
          <p:cNvSpPr/>
          <p:nvPr/>
        </p:nvSpPr>
        <p:spPr bwMode="white">
          <a:xfrm>
            <a:off x="1338842" y="1929276"/>
            <a:ext cx="3379834" cy="314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9"/>
          <p:cNvSpPr/>
          <p:nvPr/>
        </p:nvSpPr>
        <p:spPr bwMode="white">
          <a:xfrm>
            <a:off x="4718676" y="1929276"/>
            <a:ext cx="1847009" cy="314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0"/>
          <p:cNvSpPr/>
          <p:nvPr/>
        </p:nvSpPr>
        <p:spPr bwMode="white">
          <a:xfrm>
            <a:off x="6565684" y="1929276"/>
            <a:ext cx="3490755" cy="314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16"/>
          <a:stretch/>
        </p:blipFill>
        <p:spPr>
          <a:xfrm>
            <a:off x="720000" y="1340768"/>
            <a:ext cx="11520000" cy="35097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5842115" y="1451343"/>
            <a:ext cx="238016" cy="218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48363" y="4041223"/>
            <a:ext cx="10339438" cy="27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2743" y="4479217"/>
            <a:ext cx="6578776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》6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smtClean="0">
                <a:latin typeface="Calibri" panose="020F0502020204030204" pitchFamily="34" charset="0"/>
              </a:rPr>
              <a:t>第二单元过关测试卷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48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588" y="3492"/>
            <a:ext cx="12449175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9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18280" y="1651387"/>
            <a:ext cx="609322" cy="25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95966" y="2079927"/>
            <a:ext cx="599801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18347" y="2089450"/>
            <a:ext cx="609322" cy="25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50842" y="2079927"/>
            <a:ext cx="599801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43239" y="2517991"/>
            <a:ext cx="590280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832595" y="2517991"/>
            <a:ext cx="599801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06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23206" y="1623138"/>
            <a:ext cx="209454" cy="20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38049" y="3366900"/>
            <a:ext cx="238016" cy="209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90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13355" y="1222884"/>
            <a:ext cx="209454" cy="200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98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37123" y="1165708"/>
            <a:ext cx="238016" cy="21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5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52099" y="1165900"/>
            <a:ext cx="238016" cy="20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55570" y="3342059"/>
            <a:ext cx="228495" cy="20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13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2033198"/>
            <a:ext cx="4769851" cy="26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38710" y="2881544"/>
            <a:ext cx="7140495" cy="27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38710" y="3729891"/>
            <a:ext cx="7692694" cy="27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48231" y="4578237"/>
            <a:ext cx="8520991" cy="26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81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202909" y="1586121"/>
            <a:ext cx="1409057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12165" y="2006297"/>
            <a:ext cx="1409057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98247" y="2436022"/>
            <a:ext cx="1370975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70677" y="2856198"/>
            <a:ext cx="1380495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15</Words>
  <Application>Microsoft Office PowerPoint</Application>
  <PresentationFormat>宽屏</PresentationFormat>
  <Paragraphs>4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9</cp:revision>
  <dcterms:created xsi:type="dcterms:W3CDTF">2021-12-27T06:11:56Z</dcterms:created>
  <dcterms:modified xsi:type="dcterms:W3CDTF">2022-01-23T08:48:01Z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