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9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82" r:id="rId1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8" y="654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6177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189553" y="2723184"/>
            <a:ext cx="199933" cy="200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199074" y="3238636"/>
            <a:ext cx="190413" cy="200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189553" y="3754089"/>
            <a:ext cx="209454" cy="200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180033" y="4269541"/>
            <a:ext cx="228495" cy="200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50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52628" y="2680156"/>
            <a:ext cx="609322" cy="266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38247" y="3194492"/>
            <a:ext cx="599801" cy="266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223272" y="3718352"/>
            <a:ext cx="609322" cy="257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922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29322" y="2119016"/>
            <a:ext cx="599801" cy="266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23272" y="2119016"/>
            <a:ext cx="323702" cy="266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29322" y="2643291"/>
            <a:ext cx="599801" cy="257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089983" y="2633758"/>
            <a:ext cx="323702" cy="257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语文五年级下人教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25" y="2891850"/>
            <a:ext cx="6502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专项突破（一） 拼音与字词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1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24094" y="1637493"/>
            <a:ext cx="608716" cy="439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069757" y="1637493"/>
            <a:ext cx="304661" cy="357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120336" y="1637493"/>
            <a:ext cx="844225" cy="357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786636" y="2181504"/>
            <a:ext cx="492940" cy="365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498728" y="2086239"/>
            <a:ext cx="648071" cy="460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757292" y="2181089"/>
            <a:ext cx="648071" cy="357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814876" y="2743572"/>
            <a:ext cx="464700" cy="365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003966" y="2743572"/>
            <a:ext cx="370452" cy="365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120336" y="2743572"/>
            <a:ext cx="596688" cy="365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786637" y="3287168"/>
            <a:ext cx="646174" cy="374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5498728" y="3305639"/>
            <a:ext cx="505237" cy="356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155304" y="3287168"/>
            <a:ext cx="601988" cy="374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2475124" y="3717033"/>
            <a:ext cx="390346" cy="50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5498729" y="3829767"/>
            <a:ext cx="741288" cy="39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9661608" y="3830765"/>
            <a:ext cx="390347" cy="393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1814876" y="4410016"/>
            <a:ext cx="304661" cy="366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5508892" y="4382308"/>
            <a:ext cx="495074" cy="393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4" name="Rectangle 6163"/>
          <p:cNvSpPr/>
          <p:nvPr/>
        </p:nvSpPr>
        <p:spPr bwMode="white">
          <a:xfrm>
            <a:off x="9996539" y="4410016"/>
            <a:ext cx="543020" cy="357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299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772751" y="1670780"/>
            <a:ext cx="595057" cy="381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424198" y="2194860"/>
            <a:ext cx="791482" cy="370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377742" y="2176388"/>
            <a:ext cx="791482" cy="370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814214" y="2718939"/>
            <a:ext cx="553594" cy="304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6421480" y="2636912"/>
            <a:ext cx="553594" cy="386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927801" y="3233491"/>
            <a:ext cx="553594" cy="386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155">
            <a:extLst>
              <a:ext uri="{FF2B5EF4-FFF2-40B4-BE49-F238E27FC236}">
                <a16:creationId xmlns:a16="http://schemas.microsoft.com/office/drawing/2014/main" id="{1DAC8DF0-5E68-478A-8B30-29F2A2C45915}"/>
              </a:ext>
            </a:extLst>
          </p:cNvPr>
          <p:cNvSpPr/>
          <p:nvPr/>
        </p:nvSpPr>
        <p:spPr bwMode="white">
          <a:xfrm>
            <a:off x="4096900" y="3173419"/>
            <a:ext cx="486932" cy="386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0" grpId="0" animBg="1"/>
      <p:bldP spid="6153" grpId="0" animBg="1"/>
      <p:bldP spid="6155" grpId="0" animBg="1"/>
      <p:bldP spid="6156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95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38776" y="2166347"/>
            <a:ext cx="599801" cy="26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357223" y="2175876"/>
            <a:ext cx="609322" cy="247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194710" y="2166347"/>
            <a:ext cx="590280" cy="26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013157" y="2166347"/>
            <a:ext cx="609322" cy="257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850644" y="2166347"/>
            <a:ext cx="590280" cy="26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669090" y="2166347"/>
            <a:ext cx="609322" cy="26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538776" y="3205047"/>
            <a:ext cx="599801" cy="257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376264" y="3195518"/>
            <a:ext cx="590280" cy="26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194710" y="3205047"/>
            <a:ext cx="599801" cy="257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032198" y="3195518"/>
            <a:ext cx="609322" cy="26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841123" y="3195518"/>
            <a:ext cx="599801" cy="26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669090" y="3195518"/>
            <a:ext cx="590280" cy="26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3747570" y="4253277"/>
            <a:ext cx="333223" cy="257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5842115" y="4253277"/>
            <a:ext cx="323702" cy="257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8488859" y="4253277"/>
            <a:ext cx="323702" cy="257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10297785" y="4253277"/>
            <a:ext cx="323702" cy="257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3766611" y="4777392"/>
            <a:ext cx="304661" cy="257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4" name="Rectangle 6163"/>
          <p:cNvSpPr/>
          <p:nvPr/>
        </p:nvSpPr>
        <p:spPr bwMode="white">
          <a:xfrm>
            <a:off x="6127735" y="4777392"/>
            <a:ext cx="304661" cy="257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5" name="Rectangle 6164"/>
          <p:cNvSpPr/>
          <p:nvPr/>
        </p:nvSpPr>
        <p:spPr bwMode="white">
          <a:xfrm>
            <a:off x="8212760" y="4777392"/>
            <a:ext cx="304661" cy="257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6" name="Rectangle 6165"/>
          <p:cNvSpPr/>
          <p:nvPr/>
        </p:nvSpPr>
        <p:spPr bwMode="white">
          <a:xfrm>
            <a:off x="10297785" y="4767862"/>
            <a:ext cx="314181" cy="26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  <p:bldP spid="6165" grpId="0" animBg="1"/>
      <p:bldP spid="61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796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95966" y="1757587"/>
            <a:ext cx="1152000" cy="26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89917" y="1757587"/>
            <a:ext cx="599801" cy="26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631669" y="1757587"/>
            <a:ext cx="1161520" cy="26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95966" y="2282478"/>
            <a:ext cx="1161520" cy="26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289917" y="2282478"/>
            <a:ext cx="599801" cy="26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631669" y="2282478"/>
            <a:ext cx="1152000" cy="26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145" descr="5.png">
            <a:extLst>
              <a:ext uri="{FF2B5EF4-FFF2-40B4-BE49-F238E27FC236}">
                <a16:creationId xmlns:a16="http://schemas.microsoft.com/office/drawing/2014/main" id="{FCD064E1-115C-4A24-A2F5-324E3D100D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700"/>
          <a:stretch/>
        </p:blipFill>
        <p:spPr>
          <a:xfrm>
            <a:off x="736370" y="3043933"/>
            <a:ext cx="11520000" cy="20599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087"/>
          <a:stretch/>
        </p:blipFill>
        <p:spPr>
          <a:xfrm>
            <a:off x="336000" y="1052736"/>
            <a:ext cx="11520000" cy="20053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837289" y="2149451"/>
            <a:ext cx="599801" cy="257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837289" y="2664431"/>
            <a:ext cx="599801" cy="267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827769" y="3215593"/>
            <a:ext cx="599801" cy="267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846810" y="3730572"/>
            <a:ext cx="580760" cy="267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827769" y="4245552"/>
            <a:ext cx="590280" cy="267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837289" y="4760531"/>
            <a:ext cx="599801" cy="267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82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48165" y="1775282"/>
            <a:ext cx="333223" cy="25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85983" y="1765757"/>
            <a:ext cx="333223" cy="266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851636" y="1775282"/>
            <a:ext cx="323702" cy="25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965553" y="1775282"/>
            <a:ext cx="323702" cy="25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745586" y="1775282"/>
            <a:ext cx="323702" cy="25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859504" y="1765757"/>
            <a:ext cx="323702" cy="266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672066" y="2289600"/>
            <a:ext cx="314181" cy="25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062082" y="2289600"/>
            <a:ext cx="333223" cy="25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575537" y="2280076"/>
            <a:ext cx="314181" cy="266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6975074" y="2289600"/>
            <a:ext cx="314181" cy="266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9745586" y="2289600"/>
            <a:ext cx="333223" cy="266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859504" y="2289600"/>
            <a:ext cx="323702" cy="247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2233785" y="2803919"/>
            <a:ext cx="323702" cy="25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3062082" y="2803919"/>
            <a:ext cx="323702" cy="247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5575537" y="2803919"/>
            <a:ext cx="323702" cy="247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6689454" y="2794394"/>
            <a:ext cx="304661" cy="276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9745586" y="2794394"/>
            <a:ext cx="323702" cy="266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4" name="Rectangle 6163"/>
          <p:cNvSpPr/>
          <p:nvPr/>
        </p:nvSpPr>
        <p:spPr bwMode="white">
          <a:xfrm>
            <a:off x="10859504" y="2803919"/>
            <a:ext cx="323702" cy="25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5" name="Rectangle 6164"/>
          <p:cNvSpPr/>
          <p:nvPr/>
        </p:nvSpPr>
        <p:spPr bwMode="white">
          <a:xfrm>
            <a:off x="1672066" y="3327762"/>
            <a:ext cx="323702" cy="247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6" name="Rectangle 6165"/>
          <p:cNvSpPr/>
          <p:nvPr/>
        </p:nvSpPr>
        <p:spPr bwMode="white">
          <a:xfrm>
            <a:off x="2509884" y="3318237"/>
            <a:ext cx="323702" cy="25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7" name="Rectangle 6166"/>
          <p:cNvSpPr/>
          <p:nvPr/>
        </p:nvSpPr>
        <p:spPr bwMode="white">
          <a:xfrm>
            <a:off x="5575537" y="3327762"/>
            <a:ext cx="314181" cy="247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8" name="Rectangle 6167"/>
          <p:cNvSpPr/>
          <p:nvPr/>
        </p:nvSpPr>
        <p:spPr bwMode="white">
          <a:xfrm>
            <a:off x="6413355" y="3318237"/>
            <a:ext cx="304661" cy="266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9" name="Rectangle 6168"/>
          <p:cNvSpPr/>
          <p:nvPr/>
        </p:nvSpPr>
        <p:spPr bwMode="white">
          <a:xfrm>
            <a:off x="10021685" y="3318237"/>
            <a:ext cx="314181" cy="25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70" name="Rectangle 6169"/>
          <p:cNvSpPr/>
          <p:nvPr/>
        </p:nvSpPr>
        <p:spPr bwMode="white">
          <a:xfrm>
            <a:off x="10859504" y="3318237"/>
            <a:ext cx="314181" cy="25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  <p:bldP spid="6165" grpId="0" animBg="1"/>
      <p:bldP spid="6166" grpId="0" animBg="1"/>
      <p:bldP spid="6167" grpId="0" animBg="1"/>
      <p:bldP spid="6168" grpId="0" animBg="1"/>
      <p:bldP spid="6169" grpId="0" animBg="1"/>
      <p:bldP spid="61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25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089983" y="1184994"/>
            <a:ext cx="609322" cy="267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650710" y="1184994"/>
            <a:ext cx="609322" cy="267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881520" y="1700421"/>
            <a:ext cx="323702" cy="276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736727" y="2215848"/>
            <a:ext cx="323702" cy="267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480000" y="2731275"/>
            <a:ext cx="323702" cy="267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833256" y="3246702"/>
            <a:ext cx="323702" cy="267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281057" y="3762128"/>
            <a:ext cx="323702" cy="267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13</Words>
  <Application>Microsoft Office PowerPoint</Application>
  <PresentationFormat>宽屏</PresentationFormat>
  <Paragraphs>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