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90" r:id="rId2"/>
    <p:sldId id="289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91" r:id="rId25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64" d="100"/>
          <a:sy n="64" d="100"/>
        </p:scale>
        <p:origin x="78" y="654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AE089B9-6A2E-4972-83BF-46F077AB0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050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079471" y="1213545"/>
            <a:ext cx="1190082" cy="2670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936000" y="1213545"/>
            <a:ext cx="885421" cy="2670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62611" y="2291449"/>
            <a:ext cx="1161520" cy="2670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271537" y="2291449"/>
            <a:ext cx="1161520" cy="2670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6632330" y="3369352"/>
            <a:ext cx="314181" cy="257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698644" y="3378891"/>
            <a:ext cx="599801" cy="248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344" y="1124744"/>
            <a:ext cx="11520000" cy="37802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949691" y="1829376"/>
            <a:ext cx="285619" cy="257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987773" y="2924414"/>
            <a:ext cx="247537" cy="1904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949691" y="3981364"/>
            <a:ext cx="285619" cy="257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987773" y="4533643"/>
            <a:ext cx="247537" cy="1904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124744"/>
            <a:ext cx="11520000" cy="370940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694479" y="1811317"/>
            <a:ext cx="285619" cy="257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732561" y="2907929"/>
            <a:ext cx="247537" cy="1907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694479" y="3956861"/>
            <a:ext cx="285619" cy="267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694479" y="4500399"/>
            <a:ext cx="285619" cy="257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124744"/>
            <a:ext cx="11520000" cy="329261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685289" y="1659198"/>
            <a:ext cx="2027900" cy="2576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78611" y="2126845"/>
            <a:ext cx="1142479" cy="267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057586" y="2594492"/>
            <a:ext cx="4131966" cy="276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258181" y="3081227"/>
            <a:ext cx="3370314" cy="267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6791008" y="3548875"/>
            <a:ext cx="3379834" cy="276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3449256" y="4016522"/>
            <a:ext cx="3665454" cy="276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344" y="1109273"/>
            <a:ext cx="11520000" cy="23673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170980" y="1662927"/>
            <a:ext cx="904462" cy="267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219575" y="2140216"/>
            <a:ext cx="590280" cy="257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866319" y="2140216"/>
            <a:ext cx="599801" cy="267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675244" y="2140216"/>
            <a:ext cx="1161520" cy="267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846947" y="2607959"/>
            <a:ext cx="6721586" cy="267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933955" y="3085247"/>
            <a:ext cx="1980297" cy="267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6646352" y="3085247"/>
            <a:ext cx="1989818" cy="267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124744"/>
            <a:ext cx="11520000" cy="27841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256528" y="1210556"/>
            <a:ext cx="609322" cy="2669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497190" y="1677757"/>
            <a:ext cx="1199603" cy="276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981752" y="1687292"/>
            <a:ext cx="904462" cy="2574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485685" y="1687292"/>
            <a:ext cx="609322" cy="2669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945322" y="2164028"/>
            <a:ext cx="599801" cy="2574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6096000" y="2154494"/>
            <a:ext cx="1152000" cy="2669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10970578" y="2154494"/>
            <a:ext cx="323702" cy="2574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669223" y="2631230"/>
            <a:ext cx="875900" cy="2669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7209917" y="2631230"/>
            <a:ext cx="2265917" cy="2669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2620958" y="3107966"/>
            <a:ext cx="2399206" cy="2669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10132760" y="3107966"/>
            <a:ext cx="1161520" cy="2669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659702" y="3584702"/>
            <a:ext cx="885421" cy="2669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3403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080132" y="1223178"/>
            <a:ext cx="609322" cy="267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365421" y="1223178"/>
            <a:ext cx="2608661" cy="267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1078479" y="1223178"/>
            <a:ext cx="599801" cy="257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53223" y="1700440"/>
            <a:ext cx="1418578" cy="267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9545652" y="2168157"/>
            <a:ext cx="923504" cy="267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329322" y="2645420"/>
            <a:ext cx="2408727" cy="267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11202247" y="2645420"/>
            <a:ext cx="456991" cy="2768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043702" y="3122682"/>
            <a:ext cx="1313851" cy="267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3833256" y="3113137"/>
            <a:ext cx="4503272" cy="2768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881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567608" y="1758245"/>
            <a:ext cx="2760391" cy="1471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719985" y="1538532"/>
            <a:ext cx="2760391" cy="1690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6146">
            <a:extLst>
              <a:ext uri="{FF2B5EF4-FFF2-40B4-BE49-F238E27FC236}">
                <a16:creationId xmlns:a16="http://schemas.microsoft.com/office/drawing/2014/main" id="{9CA10613-BE07-4DCC-A8B8-DCD9D4A3E113}"/>
              </a:ext>
            </a:extLst>
          </p:cNvPr>
          <p:cNvSpPr/>
          <p:nvPr/>
        </p:nvSpPr>
        <p:spPr bwMode="white">
          <a:xfrm>
            <a:off x="2274726" y="1268760"/>
            <a:ext cx="2760391" cy="8066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146">
            <a:extLst>
              <a:ext uri="{FF2B5EF4-FFF2-40B4-BE49-F238E27FC236}">
                <a16:creationId xmlns:a16="http://schemas.microsoft.com/office/drawing/2014/main" id="{11993CA9-745D-49A1-BD4D-5D98A7785328}"/>
              </a:ext>
            </a:extLst>
          </p:cNvPr>
          <p:cNvSpPr/>
          <p:nvPr/>
        </p:nvSpPr>
        <p:spPr bwMode="white">
          <a:xfrm>
            <a:off x="1991544" y="2922569"/>
            <a:ext cx="2760391" cy="8066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147">
            <a:extLst>
              <a:ext uri="{FF2B5EF4-FFF2-40B4-BE49-F238E27FC236}">
                <a16:creationId xmlns:a16="http://schemas.microsoft.com/office/drawing/2014/main" id="{C7F2F7C1-801F-4A96-93C1-9C18F713894C}"/>
              </a:ext>
            </a:extLst>
          </p:cNvPr>
          <p:cNvSpPr/>
          <p:nvPr/>
        </p:nvSpPr>
        <p:spPr bwMode="white">
          <a:xfrm>
            <a:off x="6436803" y="2558443"/>
            <a:ext cx="2760391" cy="956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5094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384462" y="1642479"/>
            <a:ext cx="209454" cy="2002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774479" y="3053444"/>
            <a:ext cx="218975" cy="2192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8850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452099" y="1222971"/>
            <a:ext cx="218975" cy="2096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708826" y="2214242"/>
            <a:ext cx="218975" cy="2096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文本框 1">
            <a:extLst>
              <a:ext uri="{FF2B5EF4-FFF2-40B4-BE49-F238E27FC236}">
                <a16:creationId xmlns:a16="http://schemas.microsoft.com/office/drawing/2014/main" id="{D179D99B-CEB4-43B8-B551-39F9FD41C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语文五年级下人教</a:t>
            </a:r>
          </a:p>
        </p:txBody>
      </p:sp>
      <p:sp>
        <p:nvSpPr>
          <p:cNvPr id="9219" name="文本框 4">
            <a:extLst>
              <a:ext uri="{FF2B5EF4-FFF2-40B4-BE49-F238E27FC236}">
                <a16:creationId xmlns:a16="http://schemas.microsoft.com/office/drawing/2014/main" id="{4177A4A1-DB93-4F07-BD8C-2112B2812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1596" y="2891850"/>
            <a:ext cx="70888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>
                <a:latin typeface="Calibri" panose="020F0502020204030204" pitchFamily="34" charset="0"/>
              </a:rPr>
              <a:t>专项突破（三）积累运用与课文理解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1765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823074" y="1194558"/>
            <a:ext cx="257057" cy="2100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099173" y="2187396"/>
            <a:ext cx="257057" cy="2100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9267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766611" y="1242228"/>
            <a:ext cx="209454" cy="2099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299438" y="2234682"/>
            <a:ext cx="209454" cy="2003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0888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309619" y="1700387"/>
            <a:ext cx="257057" cy="2099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7615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832595" y="1280237"/>
            <a:ext cx="228495" cy="2002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258AAAD-0F1D-4DC1-BC5D-EA250D369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8" y="0"/>
            <a:ext cx="1217327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8850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271537" y="1718606"/>
            <a:ext cx="1447140" cy="266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041719" y="1718606"/>
            <a:ext cx="1428099" cy="266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738710" y="2204710"/>
            <a:ext cx="1999338" cy="266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748231" y="2690814"/>
            <a:ext cx="1980297" cy="266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271537" y="3176918"/>
            <a:ext cx="1437619" cy="266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508892" y="3176918"/>
            <a:ext cx="1418578" cy="276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3833256" y="3672553"/>
            <a:ext cx="1989818" cy="266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757752" y="4158657"/>
            <a:ext cx="1980297" cy="266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636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423867" y="1156318"/>
            <a:ext cx="1989818" cy="267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203900" y="1156318"/>
            <a:ext cx="1999338" cy="267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576528" y="1642848"/>
            <a:ext cx="1161520" cy="267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329322" y="2129377"/>
            <a:ext cx="1161520" cy="267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443239" y="2615907"/>
            <a:ext cx="1704198" cy="267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3557157" y="3102437"/>
            <a:ext cx="1980297" cy="267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6346710" y="3102437"/>
            <a:ext cx="1980297" cy="267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5051900" y="3588966"/>
            <a:ext cx="1199603" cy="2575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6965553" y="3588966"/>
            <a:ext cx="1485223" cy="267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11059438" y="3598506"/>
            <a:ext cx="618842" cy="2575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1186512" y="4075496"/>
            <a:ext cx="590280" cy="267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2452760" y="4075496"/>
            <a:ext cx="1723239" cy="267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5861157" y="4075496"/>
            <a:ext cx="2284958" cy="267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0" name="Rectangle 6159"/>
          <p:cNvSpPr/>
          <p:nvPr/>
        </p:nvSpPr>
        <p:spPr bwMode="white">
          <a:xfrm>
            <a:off x="4671074" y="4562026"/>
            <a:ext cx="1713719" cy="267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5473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557157" y="1184888"/>
            <a:ext cx="1980297" cy="2765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995438" y="1680722"/>
            <a:ext cx="1418578" cy="2574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995438" y="2167021"/>
            <a:ext cx="1437619" cy="2669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462611" y="2653321"/>
            <a:ext cx="1989818" cy="2669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383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519735" y="1927698"/>
            <a:ext cx="9968132" cy="781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784991" y="3251631"/>
            <a:ext cx="590280" cy="2571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414347" y="3737391"/>
            <a:ext cx="590280" cy="2666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5056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966545" y="1185177"/>
            <a:ext cx="609322" cy="2677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861157" y="1185177"/>
            <a:ext cx="609322" cy="2677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329322" y="1672818"/>
            <a:ext cx="1152000" cy="2677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138247" y="1672818"/>
            <a:ext cx="1161520" cy="2677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7460628" y="1682380"/>
            <a:ext cx="599801" cy="258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155966" y="2160459"/>
            <a:ext cx="1199603" cy="2677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1329322" y="2648100"/>
            <a:ext cx="599801" cy="2677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4813884" y="2648100"/>
            <a:ext cx="599801" cy="258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344" y="1052736"/>
            <a:ext cx="11520000" cy="212561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941823" y="1672309"/>
            <a:ext cx="1961256" cy="266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540963" y="1672309"/>
            <a:ext cx="1942214" cy="266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159806" y="2206096"/>
            <a:ext cx="1999338" cy="276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210054" y="2749415"/>
            <a:ext cx="1989818" cy="276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3858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213421" y="1184909"/>
            <a:ext cx="2027900" cy="267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926809" y="1184909"/>
            <a:ext cx="2037421" cy="276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221950" y="1728529"/>
            <a:ext cx="2037421" cy="267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329322" y="2262612"/>
            <a:ext cx="1999338" cy="276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0783338" y="2272149"/>
            <a:ext cx="885421" cy="2575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053223" y="2796695"/>
            <a:ext cx="1161520" cy="276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5242314" y="3340316"/>
            <a:ext cx="1999338" cy="267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7879537" y="3340316"/>
            <a:ext cx="1989818" cy="267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9298115" y="3883936"/>
            <a:ext cx="1980297" cy="2575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1329322" y="4427556"/>
            <a:ext cx="1980297" cy="2575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15</Words>
  <Application>Microsoft Office PowerPoint</Application>
  <PresentationFormat>宽屏</PresentationFormat>
  <Paragraphs>2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9" baseType="lpstr"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BOLUO</cp:lastModifiedBy>
  <cp:revision>5</cp:revision>
  <dcterms:created xsi:type="dcterms:W3CDTF">2021-12-27T06:11:56Z</dcterms:created>
  <dcterms:modified xsi:type="dcterms:W3CDTF">2022-01-19T02:27:48Z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