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9" r:id="rId2"/>
    <p:sldId id="288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82" r:id="rId13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64" d="100"/>
          <a:sy n="64" d="100"/>
        </p:scale>
        <p:origin x="78" y="654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AE089B9-6A2E-4972-83BF-46F077AB0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052736"/>
            <a:ext cx="11520000" cy="366772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170512" y="2110184"/>
            <a:ext cx="228495" cy="2000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1180033" y="2567460"/>
            <a:ext cx="209454" cy="2095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1180033" y="3034261"/>
            <a:ext cx="199933" cy="2000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1151471" y="3948812"/>
            <a:ext cx="257057" cy="2095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1160991" y="4406087"/>
            <a:ext cx="238016" cy="219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052736"/>
            <a:ext cx="11520000" cy="312590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259980" y="1662668"/>
            <a:ext cx="228212" cy="7052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791384" y="1662668"/>
            <a:ext cx="228212" cy="7052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219647" y="1811643"/>
            <a:ext cx="620769" cy="5813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848315" y="2434614"/>
            <a:ext cx="332301" cy="752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6276960" y="2482265"/>
            <a:ext cx="72008" cy="6861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146">
            <a:extLst>
              <a:ext uri="{FF2B5EF4-FFF2-40B4-BE49-F238E27FC236}">
                <a16:creationId xmlns:a16="http://schemas.microsoft.com/office/drawing/2014/main" id="{26F2A257-8049-47D2-9970-F87D9DEC793C}"/>
              </a:ext>
            </a:extLst>
          </p:cNvPr>
          <p:cNvSpPr/>
          <p:nvPr/>
        </p:nvSpPr>
        <p:spPr bwMode="white">
          <a:xfrm>
            <a:off x="2573294" y="1571114"/>
            <a:ext cx="904462" cy="4897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6146">
            <a:extLst>
              <a:ext uri="{FF2B5EF4-FFF2-40B4-BE49-F238E27FC236}">
                <a16:creationId xmlns:a16="http://schemas.microsoft.com/office/drawing/2014/main" id="{AB450762-52BF-48EF-9CEE-2B1A00502A28}"/>
              </a:ext>
            </a:extLst>
          </p:cNvPr>
          <p:cNvSpPr/>
          <p:nvPr/>
        </p:nvSpPr>
        <p:spPr bwMode="white">
          <a:xfrm>
            <a:off x="4958993" y="1544024"/>
            <a:ext cx="904462" cy="4897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6148">
            <a:extLst>
              <a:ext uri="{FF2B5EF4-FFF2-40B4-BE49-F238E27FC236}">
                <a16:creationId xmlns:a16="http://schemas.microsoft.com/office/drawing/2014/main" id="{3D69AE1A-C477-4759-BF27-2BD5B8472E00}"/>
              </a:ext>
            </a:extLst>
          </p:cNvPr>
          <p:cNvSpPr/>
          <p:nvPr/>
        </p:nvSpPr>
        <p:spPr bwMode="white">
          <a:xfrm>
            <a:off x="9332204" y="1662668"/>
            <a:ext cx="620769" cy="3632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6149">
            <a:extLst>
              <a:ext uri="{FF2B5EF4-FFF2-40B4-BE49-F238E27FC236}">
                <a16:creationId xmlns:a16="http://schemas.microsoft.com/office/drawing/2014/main" id="{5E9688A7-250F-4F95-BC46-996513164A99}"/>
              </a:ext>
            </a:extLst>
          </p:cNvPr>
          <p:cNvSpPr/>
          <p:nvPr/>
        </p:nvSpPr>
        <p:spPr bwMode="white">
          <a:xfrm>
            <a:off x="2953429" y="2334261"/>
            <a:ext cx="1126347" cy="4897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6150">
            <a:extLst>
              <a:ext uri="{FF2B5EF4-FFF2-40B4-BE49-F238E27FC236}">
                <a16:creationId xmlns:a16="http://schemas.microsoft.com/office/drawing/2014/main" id="{3191A2B3-0485-4022-80DE-72ACA2BA6766}"/>
              </a:ext>
            </a:extLst>
          </p:cNvPr>
          <p:cNvSpPr/>
          <p:nvPr/>
        </p:nvSpPr>
        <p:spPr bwMode="white">
          <a:xfrm>
            <a:off x="5966575" y="2400183"/>
            <a:ext cx="730630" cy="431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6150">
            <a:extLst>
              <a:ext uri="{FF2B5EF4-FFF2-40B4-BE49-F238E27FC236}">
                <a16:creationId xmlns:a16="http://schemas.microsoft.com/office/drawing/2014/main" id="{860A8262-1870-46FA-87B5-2FC4E7913015}"/>
              </a:ext>
            </a:extLst>
          </p:cNvPr>
          <p:cNvSpPr/>
          <p:nvPr/>
        </p:nvSpPr>
        <p:spPr bwMode="white">
          <a:xfrm>
            <a:off x="6243601" y="3097155"/>
            <a:ext cx="730630" cy="3067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258AAAD-0F1D-4DC1-BC5D-EA250D369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8" y="0"/>
            <a:ext cx="1217327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文本框 1">
            <a:extLst>
              <a:ext uri="{FF2B5EF4-FFF2-40B4-BE49-F238E27FC236}">
                <a16:creationId xmlns:a16="http://schemas.microsoft.com/office/drawing/2014/main" id="{D179D99B-CEB4-43B8-B551-39F9FD41C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325" y="1844675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语文五年级下人教</a:t>
            </a:r>
          </a:p>
        </p:txBody>
      </p:sp>
      <p:sp>
        <p:nvSpPr>
          <p:cNvPr id="9219" name="文本框 4">
            <a:extLst>
              <a:ext uri="{FF2B5EF4-FFF2-40B4-BE49-F238E27FC236}">
                <a16:creationId xmlns:a16="http://schemas.microsoft.com/office/drawing/2014/main" id="{4177A4A1-DB93-4F07-BD8C-2112B2812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25" y="2891850"/>
            <a:ext cx="65023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dirty="0">
                <a:latin typeface="Calibri" panose="020F0502020204030204" pitchFamily="34" charset="0"/>
              </a:rPr>
              <a:t>专项突破（二）句子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052736"/>
            <a:ext cx="11520000" cy="31967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211900" y="2045162"/>
            <a:ext cx="6455008" cy="276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221421" y="2961248"/>
            <a:ext cx="4350942" cy="276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221421" y="3877334"/>
            <a:ext cx="4493752" cy="276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6800" y="1052736"/>
            <a:ext cx="11520000" cy="278413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853312" y="1605749"/>
            <a:ext cx="4217652" cy="2669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53312" y="2521083"/>
            <a:ext cx="6140826" cy="2669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53312" y="3436416"/>
            <a:ext cx="6864396" cy="2669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6800" y="1052736"/>
            <a:ext cx="11520000" cy="409285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262700" y="2025861"/>
            <a:ext cx="5750479" cy="2671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262700" y="2941744"/>
            <a:ext cx="3532165" cy="2766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262700" y="3867167"/>
            <a:ext cx="4922181" cy="2671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262700" y="4783050"/>
            <a:ext cx="4646082" cy="2766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124744"/>
            <a:ext cx="11520000" cy="415953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221421" y="2593938"/>
            <a:ext cx="10472727" cy="2671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78611" y="3051868"/>
            <a:ext cx="1847008" cy="276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221421" y="4425660"/>
            <a:ext cx="10491768" cy="276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78611" y="4893131"/>
            <a:ext cx="4074842" cy="2671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0900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86512" y="2577988"/>
            <a:ext cx="10491768" cy="267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43702" y="3035972"/>
            <a:ext cx="742611" cy="267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052736"/>
            <a:ext cx="11520000" cy="370940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812033" y="2082596"/>
            <a:ext cx="10491768" cy="267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69223" y="2540312"/>
            <a:ext cx="733090" cy="267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12033" y="3922996"/>
            <a:ext cx="10482247" cy="267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1344" y="1052736"/>
            <a:ext cx="11520000" cy="319259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006815" y="2081989"/>
            <a:ext cx="228495" cy="2001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1025856" y="2539434"/>
            <a:ext cx="190413" cy="2001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1016335" y="2996880"/>
            <a:ext cx="209454" cy="2096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1006815" y="3454326"/>
            <a:ext cx="218975" cy="2096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0987773" y="3921302"/>
            <a:ext cx="257057" cy="2096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11</Words>
  <Application>Microsoft Office PowerPoint</Application>
  <PresentationFormat>宽屏</PresentationFormat>
  <Paragraphs>2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7" baseType="lpstr">
      <vt:lpstr>微软雅黑</vt:lpstr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BOLUO</cp:lastModifiedBy>
  <cp:revision>5</cp:revision>
  <dcterms:created xsi:type="dcterms:W3CDTF">2021-12-27T06:11:56Z</dcterms:created>
  <dcterms:modified xsi:type="dcterms:W3CDTF">2022-01-19T02:27:24Z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