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90" r:id="rId25"/>
    <p:sldId id="292" r:id="rId2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8" y="65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2659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21421" y="2068296"/>
            <a:ext cx="5740958" cy="266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21421" y="3412144"/>
            <a:ext cx="8949421" cy="276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71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3223" y="2498981"/>
            <a:ext cx="4208132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62148" y="2051383"/>
            <a:ext cx="8806611" cy="266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124744"/>
            <a:ext cx="11520000" cy="3146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845624" y="1658736"/>
            <a:ext cx="1218644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210054" y="2116445"/>
            <a:ext cx="1161520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80236" y="2106909"/>
            <a:ext cx="1152000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598087" y="2116445"/>
            <a:ext cx="599801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04600" y="2564617"/>
            <a:ext cx="866380" cy="257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561988" y="3003254"/>
            <a:ext cx="1142479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210054" y="3451427"/>
            <a:ext cx="1132958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99410" y="3451427"/>
            <a:ext cx="2246876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169327" y="3451427"/>
            <a:ext cx="1989818" cy="266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971377" y="3890064"/>
            <a:ext cx="1142479" cy="276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96752"/>
            <a:ext cx="11520000" cy="18130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39272" y="1273089"/>
            <a:ext cx="1999338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059239" y="1712032"/>
            <a:ext cx="1999338" cy="276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173157" y="2160517"/>
            <a:ext cx="1999338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49256" y="2609002"/>
            <a:ext cx="1999338" cy="26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117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06446" y="3918161"/>
            <a:ext cx="218975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599933" y="3918161"/>
            <a:ext cx="257057" cy="209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75959"/>
            <a:ext cx="11520000" cy="23006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0181" y="1309607"/>
            <a:ext cx="228495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62644" y="1309607"/>
            <a:ext cx="228495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25950" y="2636547"/>
            <a:ext cx="2684826" cy="26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211570" y="3075678"/>
            <a:ext cx="5598148" cy="276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341439"/>
            <a:ext cx="11520000" cy="2646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42743" y="2306444"/>
            <a:ext cx="218975" cy="21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2512" y="3615412"/>
            <a:ext cx="5893289" cy="2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222174"/>
            <a:ext cx="11520000" cy="22506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80765" y="2566842"/>
            <a:ext cx="6502611" cy="3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96752"/>
            <a:ext cx="11520000" cy="27507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9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语文五年级下人教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25" y="2891850"/>
            <a:ext cx="650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期中模拟测试卷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91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60628" y="1623731"/>
            <a:ext cx="599801" cy="276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98380" y="2100688"/>
            <a:ext cx="209454" cy="200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462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86512" y="1633765"/>
            <a:ext cx="2408727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43239" y="2072958"/>
            <a:ext cx="599801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947173" y="2072958"/>
            <a:ext cx="885421" cy="257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03900" y="2072958"/>
            <a:ext cx="885421" cy="267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451107" y="2063411"/>
            <a:ext cx="885421" cy="27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272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3067C7A-05C3-46C9-BAF1-0D8541FD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72" y="1449948"/>
            <a:ext cx="10251256" cy="405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48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05C9E4-8595-4E50-B17C-D191266F7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341439"/>
            <a:ext cx="9912424" cy="472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57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5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5440" y="1974441"/>
            <a:ext cx="10657184" cy="224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859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82611" y="1624568"/>
            <a:ext cx="590280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19834" y="2091564"/>
            <a:ext cx="609322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333355" y="2101094"/>
            <a:ext cx="609322" cy="25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61123" y="2091564"/>
            <a:ext cx="580760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933818" y="2568091"/>
            <a:ext cx="609322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88132" y="3044617"/>
            <a:ext cx="590280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076628" y="3044617"/>
            <a:ext cx="599801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202049" y="3521144"/>
            <a:ext cx="599801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72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98842" y="1652304"/>
            <a:ext cx="209454" cy="209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63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23074" y="1156231"/>
            <a:ext cx="257057" cy="209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75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61355" y="1165962"/>
            <a:ext cx="257057" cy="200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885"/>
          <a:stretch/>
        </p:blipFill>
        <p:spPr>
          <a:xfrm>
            <a:off x="720000" y="1080000"/>
            <a:ext cx="11520000" cy="1844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85520" y="1203804"/>
            <a:ext cx="209454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6.png">
            <a:extLst>
              <a:ext uri="{FF2B5EF4-FFF2-40B4-BE49-F238E27FC236}">
                <a16:creationId xmlns:a16="http://schemas.microsoft.com/office/drawing/2014/main" id="{8039E44E-99D4-4CCE-AD57-6A533142CC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885"/>
          <a:stretch/>
        </p:blipFill>
        <p:spPr>
          <a:xfrm>
            <a:off x="1055440" y="2865889"/>
            <a:ext cx="11520000" cy="1844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3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05289" y="1663071"/>
            <a:ext cx="323702" cy="2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09223" y="1663071"/>
            <a:ext cx="323702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50975" y="1663071"/>
            <a:ext cx="314181" cy="2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31008" y="1672630"/>
            <a:ext cx="323702" cy="24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81388" y="2112323"/>
            <a:ext cx="333223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61421" y="2112323"/>
            <a:ext cx="333223" cy="258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850975" y="2121882"/>
            <a:ext cx="314181" cy="248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354909" y="2112323"/>
            <a:ext cx="323702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298776" y="2552016"/>
            <a:ext cx="1161520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79867" y="3001268"/>
            <a:ext cx="1161520" cy="26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