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2" r:id="rId2"/>
    <p:sldId id="29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9" r:id="rId21"/>
    <p:sldId id="291" r:id="rId22"/>
    <p:sldId id="293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8" y="654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8864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80000"/>
            <a:ext cx="11520000" cy="23131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69223" y="3001268"/>
            <a:ext cx="2123107" cy="26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344859" y="2542458"/>
            <a:ext cx="8949421" cy="277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1052736"/>
            <a:ext cx="11520000" cy="32175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47410" y="1587410"/>
            <a:ext cx="1999338" cy="26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71773" y="2055251"/>
            <a:ext cx="599801" cy="257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551145" y="2503996"/>
            <a:ext cx="599801" cy="26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112203" y="2503996"/>
            <a:ext cx="2027900" cy="26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219575" y="2971837"/>
            <a:ext cx="1989818" cy="26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638484" y="3888422"/>
            <a:ext cx="1418578" cy="26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733029" y="3888422"/>
            <a:ext cx="1428099" cy="26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295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213090" y="1156244"/>
            <a:ext cx="1466181" cy="26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51702" y="1623240"/>
            <a:ext cx="2037421" cy="26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38802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07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04958" y="1232821"/>
            <a:ext cx="599801" cy="267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984925" y="1251924"/>
            <a:ext cx="218975" cy="210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204561" y="2589117"/>
            <a:ext cx="599801" cy="257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527933" y="2589117"/>
            <a:ext cx="580760" cy="267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060099" y="2589117"/>
            <a:ext cx="1113917" cy="267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403834" y="3066685"/>
            <a:ext cx="209454" cy="200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1124744"/>
            <a:ext cx="11520000" cy="31259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311351"/>
            <a:ext cx="11520000" cy="27091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07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09884" y="1184977"/>
            <a:ext cx="209454" cy="200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85983" y="2072513"/>
            <a:ext cx="218975" cy="209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300429" y="3389502"/>
            <a:ext cx="2408727" cy="26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298446" y="3389502"/>
            <a:ext cx="456991" cy="257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40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71272" y="1156350"/>
            <a:ext cx="418909" cy="200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43239" y="2912414"/>
            <a:ext cx="1437619" cy="267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089983" y="2912414"/>
            <a:ext cx="885421" cy="267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717355" y="2921958"/>
            <a:ext cx="599801" cy="257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586049" y="3360974"/>
            <a:ext cx="3941553" cy="276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124744"/>
            <a:ext cx="11520000" cy="42012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语文五年级下人教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596" y="2891850"/>
            <a:ext cx="70888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期末模拟基础测试卷（一）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067C7A-05C3-46C9-BAF1-0D8541FD1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72" y="1449948"/>
            <a:ext cx="10251256" cy="405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48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505C9E4-8595-4E50-B17C-D191266F7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341439"/>
            <a:ext cx="9912424" cy="472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57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78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90909" y="2375612"/>
            <a:ext cx="323702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05024" y="2366086"/>
            <a:ext cx="323702" cy="27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338181" y="2375612"/>
            <a:ext cx="323702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861818" y="2385139"/>
            <a:ext cx="323702" cy="24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385454" y="2375612"/>
            <a:ext cx="323702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909090" y="2366086"/>
            <a:ext cx="323702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432727" y="2375612"/>
            <a:ext cx="333223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965884" y="2385139"/>
            <a:ext cx="323702" cy="24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480000" y="2375612"/>
            <a:ext cx="323702" cy="24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013157" y="2375612"/>
            <a:ext cx="323702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536793" y="2366086"/>
            <a:ext cx="323702" cy="27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8584066" y="2375612"/>
            <a:ext cx="323702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9117223" y="2366086"/>
            <a:ext cx="333223" cy="276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9640859" y="2375612"/>
            <a:ext cx="304661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10154975" y="2375612"/>
            <a:ext cx="323702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10688132" y="2385139"/>
            <a:ext cx="323702" cy="24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11211768" y="2375612"/>
            <a:ext cx="333223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4" name="Rectangle 6163"/>
          <p:cNvSpPr/>
          <p:nvPr/>
        </p:nvSpPr>
        <p:spPr bwMode="white">
          <a:xfrm>
            <a:off x="1234115" y="3051999"/>
            <a:ext cx="323702" cy="238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5" name="Rectangle 6164"/>
          <p:cNvSpPr/>
          <p:nvPr/>
        </p:nvSpPr>
        <p:spPr bwMode="white">
          <a:xfrm>
            <a:off x="1757752" y="3032946"/>
            <a:ext cx="323702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6" name="Rectangle 6165"/>
          <p:cNvSpPr/>
          <p:nvPr/>
        </p:nvSpPr>
        <p:spPr bwMode="white">
          <a:xfrm>
            <a:off x="2290909" y="3032946"/>
            <a:ext cx="314181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7" name="Rectangle 6166"/>
          <p:cNvSpPr/>
          <p:nvPr/>
        </p:nvSpPr>
        <p:spPr bwMode="white">
          <a:xfrm>
            <a:off x="2814545" y="3032946"/>
            <a:ext cx="314181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8" name="Rectangle 6167"/>
          <p:cNvSpPr/>
          <p:nvPr/>
        </p:nvSpPr>
        <p:spPr bwMode="white">
          <a:xfrm>
            <a:off x="3338181" y="3032946"/>
            <a:ext cx="323702" cy="24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9" name="Rectangle 6168"/>
          <p:cNvSpPr/>
          <p:nvPr/>
        </p:nvSpPr>
        <p:spPr bwMode="white">
          <a:xfrm>
            <a:off x="3871338" y="3032946"/>
            <a:ext cx="314181" cy="24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70" name="Rectangle 6169"/>
          <p:cNvSpPr/>
          <p:nvPr/>
        </p:nvSpPr>
        <p:spPr bwMode="white">
          <a:xfrm>
            <a:off x="4404495" y="3042472"/>
            <a:ext cx="295140" cy="24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71" name="Rectangle 6170"/>
          <p:cNvSpPr/>
          <p:nvPr/>
        </p:nvSpPr>
        <p:spPr bwMode="white">
          <a:xfrm>
            <a:off x="4994776" y="3185371"/>
            <a:ext cx="161851" cy="104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72" name="Rectangle 6171"/>
          <p:cNvSpPr/>
          <p:nvPr/>
        </p:nvSpPr>
        <p:spPr bwMode="white">
          <a:xfrm>
            <a:off x="1847529" y="4077073"/>
            <a:ext cx="648072" cy="461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73" name="Rectangle 6172"/>
          <p:cNvSpPr/>
          <p:nvPr/>
        </p:nvSpPr>
        <p:spPr bwMode="white">
          <a:xfrm>
            <a:off x="5470809" y="4149080"/>
            <a:ext cx="333223" cy="389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74" name="Rectangle 6173"/>
          <p:cNvSpPr/>
          <p:nvPr/>
        </p:nvSpPr>
        <p:spPr bwMode="white">
          <a:xfrm>
            <a:off x="7446346" y="4149080"/>
            <a:ext cx="623604" cy="389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75" name="Rectangle 6174"/>
          <p:cNvSpPr/>
          <p:nvPr/>
        </p:nvSpPr>
        <p:spPr bwMode="white">
          <a:xfrm>
            <a:off x="10920536" y="4149080"/>
            <a:ext cx="623604" cy="389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76" name="Rectangle 6175"/>
          <p:cNvSpPr/>
          <p:nvPr/>
        </p:nvSpPr>
        <p:spPr bwMode="white">
          <a:xfrm>
            <a:off x="1847529" y="4734407"/>
            <a:ext cx="648072" cy="34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77" name="Rectangle 6176"/>
          <p:cNvSpPr/>
          <p:nvPr/>
        </p:nvSpPr>
        <p:spPr bwMode="white">
          <a:xfrm>
            <a:off x="4799856" y="4692094"/>
            <a:ext cx="792088" cy="389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78" name="Rectangle 6177"/>
          <p:cNvSpPr/>
          <p:nvPr/>
        </p:nvSpPr>
        <p:spPr bwMode="white">
          <a:xfrm>
            <a:off x="8137509" y="4686845"/>
            <a:ext cx="622787" cy="389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79" name="Rectangle 6178"/>
          <p:cNvSpPr/>
          <p:nvPr/>
        </p:nvSpPr>
        <p:spPr bwMode="white">
          <a:xfrm>
            <a:off x="10128448" y="4686845"/>
            <a:ext cx="792087" cy="394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6158">
            <a:extLst>
              <a:ext uri="{FF2B5EF4-FFF2-40B4-BE49-F238E27FC236}">
                <a16:creationId xmlns:a16="http://schemas.microsoft.com/office/drawing/2014/main" id="{2B81CAF7-38A1-4019-89D0-E7952445540B}"/>
              </a:ext>
            </a:extLst>
          </p:cNvPr>
          <p:cNvSpPr/>
          <p:nvPr/>
        </p:nvSpPr>
        <p:spPr bwMode="white">
          <a:xfrm>
            <a:off x="8069950" y="2385139"/>
            <a:ext cx="333223" cy="276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  <p:bldP spid="6167" grpId="0" animBg="1"/>
      <p:bldP spid="6168" grpId="0" animBg="1"/>
      <p:bldP spid="6169" grpId="0" animBg="1"/>
      <p:bldP spid="6170" grpId="0" animBg="1"/>
      <p:bldP spid="6171" grpId="0" animBg="1"/>
      <p:bldP spid="6172" grpId="0" animBg="1"/>
      <p:bldP spid="6173" grpId="0" animBg="1"/>
      <p:bldP spid="6174" grpId="0" animBg="1"/>
      <p:bldP spid="6175" grpId="0" animBg="1"/>
      <p:bldP spid="6176" grpId="0" animBg="1"/>
      <p:bldP spid="6177" grpId="0" animBg="1"/>
      <p:bldP spid="6178" grpId="0" animBg="1"/>
      <p:bldP spid="6179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590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983933" y="1710219"/>
            <a:ext cx="1152000" cy="26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23603" y="2225853"/>
            <a:ext cx="599801" cy="26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488859" y="2225853"/>
            <a:ext cx="609322" cy="26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708495" y="2731939"/>
            <a:ext cx="1152000" cy="276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776793" y="3257122"/>
            <a:ext cx="590280" cy="257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575537" y="3247573"/>
            <a:ext cx="599801" cy="276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02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661223" y="1737005"/>
            <a:ext cx="257057" cy="209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03702" y="3279539"/>
            <a:ext cx="218975" cy="209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65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394314" y="1242141"/>
            <a:ext cx="228495" cy="2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090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137256" y="1204037"/>
            <a:ext cx="209454" cy="209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74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95966" y="1643036"/>
            <a:ext cx="314181" cy="267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09884" y="1643036"/>
            <a:ext cx="323702" cy="257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195041" y="1662122"/>
            <a:ext cx="285619" cy="38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204561" y="1748009"/>
            <a:ext cx="276099" cy="47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176000" y="1843439"/>
            <a:ext cx="323702" cy="47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289917" y="1652579"/>
            <a:ext cx="314181" cy="248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956033" y="1652579"/>
            <a:ext cx="323702" cy="248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069950" y="1652579"/>
            <a:ext cx="323702" cy="248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736066" y="1643036"/>
            <a:ext cx="323702" cy="257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0573884" y="1643036"/>
            <a:ext cx="314181" cy="257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672066" y="2110643"/>
            <a:ext cx="323702" cy="248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2785983" y="2110643"/>
            <a:ext cx="323702" cy="248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4452099" y="2101100"/>
            <a:ext cx="323702" cy="267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5556495" y="2101100"/>
            <a:ext cx="333223" cy="257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6956033" y="2101100"/>
            <a:ext cx="323702" cy="267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8069950" y="2101100"/>
            <a:ext cx="323702" cy="267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9736066" y="2101100"/>
            <a:ext cx="314181" cy="267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4" name="Rectangle 6163"/>
          <p:cNvSpPr/>
          <p:nvPr/>
        </p:nvSpPr>
        <p:spPr bwMode="white">
          <a:xfrm>
            <a:off x="11126082" y="2101100"/>
            <a:ext cx="323702" cy="267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5" name="Rectangle 6164"/>
          <p:cNvSpPr/>
          <p:nvPr/>
        </p:nvSpPr>
        <p:spPr bwMode="white">
          <a:xfrm>
            <a:off x="6898909" y="2559163"/>
            <a:ext cx="1152000" cy="267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6" name="Rectangle 6165"/>
          <p:cNvSpPr/>
          <p:nvPr/>
        </p:nvSpPr>
        <p:spPr bwMode="white">
          <a:xfrm>
            <a:off x="8707834" y="2559163"/>
            <a:ext cx="1142479" cy="267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7" name="Rectangle 6166"/>
          <p:cNvSpPr/>
          <p:nvPr/>
        </p:nvSpPr>
        <p:spPr bwMode="white">
          <a:xfrm>
            <a:off x="5499371" y="3026770"/>
            <a:ext cx="1171041" cy="267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8" name="Rectangle 6167"/>
          <p:cNvSpPr/>
          <p:nvPr/>
        </p:nvSpPr>
        <p:spPr bwMode="white">
          <a:xfrm>
            <a:off x="2300429" y="3484833"/>
            <a:ext cx="1161520" cy="267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  <p:bldP spid="6167" grpId="0" animBg="1"/>
      <p:bldP spid="61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2384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21421" y="2071891"/>
            <a:ext cx="1285289" cy="266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21421" y="2986273"/>
            <a:ext cx="6721586" cy="27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211900" y="3910180"/>
            <a:ext cx="4522314" cy="27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13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