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9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9" r:id="rId20"/>
    <p:sldId id="291" r:id="rId21"/>
    <p:sldId id="293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36" y="1052736"/>
            <a:ext cx="11520000" cy="3075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16889" y="1528879"/>
            <a:ext cx="1409057" cy="27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54311" y="1538402"/>
            <a:ext cx="1409057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82674" y="1985978"/>
            <a:ext cx="885421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38046" y="2424030"/>
            <a:ext cx="1713719" cy="27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89782" y="2881128"/>
            <a:ext cx="1161520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887203" y="3328704"/>
            <a:ext cx="618842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71468" y="3776279"/>
            <a:ext cx="3655933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051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42148" y="2301450"/>
            <a:ext cx="1171041" cy="9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4909" y="2749462"/>
            <a:ext cx="7702214" cy="9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77223" y="4284141"/>
            <a:ext cx="1161520" cy="26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66776" y="4284141"/>
            <a:ext cx="1152000" cy="26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277223" y="4732153"/>
            <a:ext cx="1161520" cy="26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066776" y="4732153"/>
            <a:ext cx="1152000" cy="2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0967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732561" y="2125225"/>
            <a:ext cx="247537" cy="190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732561" y="2573060"/>
            <a:ext cx="247537" cy="190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694479" y="3001838"/>
            <a:ext cx="285619" cy="25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94479" y="3897507"/>
            <a:ext cx="285619" cy="25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2175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39338" y="3368469"/>
            <a:ext cx="7083371" cy="3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6347" y="3817214"/>
            <a:ext cx="10996363" cy="3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>
            <a:extLst>
              <a:ext uri="{FF2B5EF4-FFF2-40B4-BE49-F238E27FC236}">
                <a16:creationId xmlns:a16="http://schemas.microsoft.com/office/drawing/2014/main" id="{8789359C-75DE-40B9-B661-7A2D9DFD668D}"/>
              </a:ext>
            </a:extLst>
          </p:cNvPr>
          <p:cNvSpPr/>
          <p:nvPr/>
        </p:nvSpPr>
        <p:spPr bwMode="white">
          <a:xfrm>
            <a:off x="648618" y="4265959"/>
            <a:ext cx="10996363" cy="3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82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51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78479" y="1432660"/>
            <a:ext cx="618842" cy="3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917" y="1880633"/>
            <a:ext cx="11015404" cy="3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1917" y="2328607"/>
            <a:ext cx="9254082" cy="3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051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00991" y="2097025"/>
            <a:ext cx="5902809" cy="276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8743" y="2545037"/>
            <a:ext cx="4217652" cy="26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1553" y="3879541"/>
            <a:ext cx="10482247" cy="276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69223" y="4327553"/>
            <a:ext cx="10634578" cy="276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69223" y="4775565"/>
            <a:ext cx="5055471" cy="276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1175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799867" y="1201014"/>
            <a:ext cx="218975" cy="20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2512" y="3403333"/>
            <a:ext cx="9796760" cy="26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4292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067C7A-05C3-46C9-BAF1-0D8541FD1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72" y="1449948"/>
            <a:ext cx="10251256" cy="40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4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语文五年级下人教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596" y="2891850"/>
            <a:ext cx="70888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期末模拟基础测试卷（二）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505C9E4-8595-4E50-B17C-D191266F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341439"/>
            <a:ext cx="9912424" cy="47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57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65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61752" y="2226541"/>
            <a:ext cx="485553" cy="44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18677" y="2255204"/>
            <a:ext cx="495074" cy="391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66082" y="2236095"/>
            <a:ext cx="514115" cy="401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023008" y="2226541"/>
            <a:ext cx="514115" cy="44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698975" y="2264759"/>
            <a:ext cx="466512" cy="382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327338" y="2216986"/>
            <a:ext cx="514115" cy="429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022347" y="2226541"/>
            <a:ext cx="428429" cy="44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831603" y="2484512"/>
            <a:ext cx="152330" cy="152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080793" y="3220210"/>
            <a:ext cx="456991" cy="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737719" y="3048228"/>
            <a:ext cx="456991" cy="43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394644" y="3220210"/>
            <a:ext cx="447471" cy="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6070611" y="3086446"/>
            <a:ext cx="428429" cy="36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6718016" y="3057783"/>
            <a:ext cx="456991" cy="420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365421" y="3029120"/>
            <a:ext cx="456991" cy="43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012826" y="3038674"/>
            <a:ext cx="476033" cy="458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8812561" y="3353973"/>
            <a:ext cx="180892" cy="11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25965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269907" y="1611603"/>
            <a:ext cx="609322" cy="26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8932" y="2060278"/>
            <a:ext cx="847338" cy="2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78766" y="2050731"/>
            <a:ext cx="1132958" cy="27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938006" y="2489860"/>
            <a:ext cx="599801" cy="27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307990" y="2508952"/>
            <a:ext cx="866380" cy="2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451130" y="2938534"/>
            <a:ext cx="1161520" cy="26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300122" y="3377663"/>
            <a:ext cx="590280" cy="26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48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27603" y="1652676"/>
            <a:ext cx="218975" cy="209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31669" y="1633587"/>
            <a:ext cx="599801" cy="22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86446" y="2049855"/>
            <a:ext cx="314181" cy="280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204892" y="2091728"/>
            <a:ext cx="314181" cy="23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86446" y="2960287"/>
            <a:ext cx="323702" cy="267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82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14743" y="1642441"/>
            <a:ext cx="323702" cy="266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04297" y="1642441"/>
            <a:ext cx="314181" cy="266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84330" y="1642441"/>
            <a:ext cx="323702" cy="266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564363" y="1651974"/>
            <a:ext cx="323702" cy="24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14743" y="2090487"/>
            <a:ext cx="323702" cy="25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718677" y="2080954"/>
            <a:ext cx="323702" cy="25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84330" y="2090487"/>
            <a:ext cx="314181" cy="24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564363" y="2090487"/>
            <a:ext cx="323702" cy="25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509223" y="2529000"/>
            <a:ext cx="1161520" cy="266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937652" y="2977047"/>
            <a:ext cx="1152000" cy="266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688793" y="3415560"/>
            <a:ext cx="1161520" cy="266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74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38710" y="2061236"/>
            <a:ext cx="599801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42181" y="2061236"/>
            <a:ext cx="314181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38710" y="2499458"/>
            <a:ext cx="609322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528264" y="2499458"/>
            <a:ext cx="314181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385454" y="2937680"/>
            <a:ext cx="609322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373950" y="2937680"/>
            <a:ext cx="599801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4051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72221" y="2063146"/>
            <a:ext cx="7292826" cy="26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72221" y="2959169"/>
            <a:ext cx="6864396" cy="26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81147" y="4303205"/>
            <a:ext cx="8673322" cy="26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9890" y="4751217"/>
            <a:ext cx="742611" cy="26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84838"/>
            <a:ext cx="11520000" cy="23006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9543" y="2965465"/>
            <a:ext cx="6293157" cy="267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2833" y="2516787"/>
            <a:ext cx="10482247" cy="267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